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1" r:id="rId4"/>
    <p:sldId id="293" r:id="rId5"/>
    <p:sldId id="262" r:id="rId6"/>
    <p:sldId id="295" r:id="rId7"/>
    <p:sldId id="296" r:id="rId8"/>
    <p:sldId id="297" r:id="rId9"/>
    <p:sldId id="298" r:id="rId10"/>
    <p:sldId id="299" r:id="rId11"/>
    <p:sldId id="300" r:id="rId12"/>
    <p:sldId id="294" r:id="rId13"/>
    <p:sldId id="286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alesgroup.com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thethalesgroup" TargetMode="External"/><Relationship Id="rId5" Type="http://schemas.openxmlformats.org/officeDocument/2006/relationships/hyperlink" Target="https://www.facebook.com/thalesgroup" TargetMode="External"/><Relationship Id="rId4" Type="http://schemas.openxmlformats.org/officeDocument/2006/relationships/hyperlink" Target="https://www.linkedin.com/company/thales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thalesgroup.com/" TargetMode="Externa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A98F7-F159-F60F-46D6-839BCF439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12190592" cy="685720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50207CD-A770-7650-0856-F0FB42E743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7543" b="48236"/>
          <a:stretch>
            <a:fillRect/>
          </a:stretch>
        </p:blipFill>
        <p:spPr>
          <a:xfrm>
            <a:off x="-1" y="1747081"/>
            <a:ext cx="5976472" cy="5110919"/>
          </a:xfrm>
          <a:custGeom>
            <a:avLst/>
            <a:gdLst>
              <a:gd name="connsiteX0" fmla="*/ 0 w 5976472"/>
              <a:gd name="connsiteY0" fmla="*/ 0 h 5110919"/>
              <a:gd name="connsiteX1" fmla="*/ 5976472 w 5976472"/>
              <a:gd name="connsiteY1" fmla="*/ 0 h 5110919"/>
              <a:gd name="connsiteX2" fmla="*/ 5976472 w 5976472"/>
              <a:gd name="connsiteY2" fmla="*/ 5110919 h 5110919"/>
              <a:gd name="connsiteX3" fmla="*/ 0 w 5976472"/>
              <a:gd name="connsiteY3" fmla="*/ 5110919 h 511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472" h="5110919">
                <a:moveTo>
                  <a:pt x="0" y="0"/>
                </a:moveTo>
                <a:lnTo>
                  <a:pt x="5976472" y="0"/>
                </a:lnTo>
                <a:lnTo>
                  <a:pt x="5976472" y="5110919"/>
                </a:lnTo>
                <a:lnTo>
                  <a:pt x="0" y="5110919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 userDrawn="1"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F45B7-71C6-1485-8A5A-3C39FEF1F517}"/>
              </a:ext>
            </a:extLst>
          </p:cNvPr>
          <p:cNvSpPr txBox="1"/>
          <p:nvPr userDrawn="1"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FAD99C-B3D0-6CC4-860A-EB979C5D2128}"/>
              </a:ext>
            </a:extLst>
          </p:cNvPr>
          <p:cNvGrpSpPr/>
          <p:nvPr userDrawn="1"/>
        </p:nvGrpSpPr>
        <p:grpSpPr>
          <a:xfrm>
            <a:off x="10330251" y="410247"/>
            <a:ext cx="1391849" cy="309268"/>
            <a:chOff x="10330251" y="410247"/>
            <a:chExt cx="1391849" cy="30926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CFF10F7-10F5-C7BE-C835-D27D10041F98}"/>
                </a:ext>
              </a:extLst>
            </p:cNvPr>
            <p:cNvSpPr/>
            <p:nvPr/>
          </p:nvSpPr>
          <p:spPr>
            <a:xfrm>
              <a:off x="11543732" y="410247"/>
              <a:ext cx="178368" cy="165135"/>
            </a:xfrm>
            <a:custGeom>
              <a:avLst/>
              <a:gdLst>
                <a:gd name="connsiteX0" fmla="*/ 590550 w 590550"/>
                <a:gd name="connsiteY0" fmla="*/ 401003 h 546735"/>
                <a:gd name="connsiteX1" fmla="*/ 509588 w 590550"/>
                <a:gd name="connsiteY1" fmla="*/ 515303 h 546735"/>
                <a:gd name="connsiteX2" fmla="*/ 264795 w 590550"/>
                <a:gd name="connsiteY2" fmla="*/ 546735 h 546735"/>
                <a:gd name="connsiteX3" fmla="*/ 0 w 590550"/>
                <a:gd name="connsiteY3" fmla="*/ 521970 h 546735"/>
                <a:gd name="connsiteX4" fmla="*/ 0 w 590550"/>
                <a:gd name="connsiteY4" fmla="*/ 436245 h 546735"/>
                <a:gd name="connsiteX5" fmla="*/ 469583 w 590550"/>
                <a:gd name="connsiteY5" fmla="*/ 436245 h 546735"/>
                <a:gd name="connsiteX6" fmla="*/ 469583 w 590550"/>
                <a:gd name="connsiteY6" fmla="*/ 319088 h 546735"/>
                <a:gd name="connsiteX7" fmla="*/ 137160 w 590550"/>
                <a:gd name="connsiteY7" fmla="*/ 319088 h 546735"/>
                <a:gd name="connsiteX8" fmla="*/ 0 w 590550"/>
                <a:gd name="connsiteY8" fmla="*/ 194310 h 546735"/>
                <a:gd name="connsiteX9" fmla="*/ 0 w 590550"/>
                <a:gd name="connsiteY9" fmla="*/ 142875 h 546735"/>
                <a:gd name="connsiteX10" fmla="*/ 84773 w 590550"/>
                <a:gd name="connsiteY10" fmla="*/ 26670 h 546735"/>
                <a:gd name="connsiteX11" fmla="*/ 318135 w 590550"/>
                <a:gd name="connsiteY11" fmla="*/ 0 h 546735"/>
                <a:gd name="connsiteX12" fmla="*/ 582930 w 590550"/>
                <a:gd name="connsiteY12" fmla="*/ 25718 h 546735"/>
                <a:gd name="connsiteX13" fmla="*/ 582930 w 590550"/>
                <a:gd name="connsiteY13" fmla="*/ 111443 h 546735"/>
                <a:gd name="connsiteX14" fmla="*/ 120968 w 590550"/>
                <a:gd name="connsiteY14" fmla="*/ 111443 h 546735"/>
                <a:gd name="connsiteX15" fmla="*/ 120968 w 590550"/>
                <a:gd name="connsiteY15" fmla="*/ 209550 h 546735"/>
                <a:gd name="connsiteX16" fmla="*/ 453390 w 590550"/>
                <a:gd name="connsiteY16" fmla="*/ 209550 h 546735"/>
                <a:gd name="connsiteX17" fmla="*/ 590550 w 590550"/>
                <a:gd name="connsiteY17" fmla="*/ 334328 h 546735"/>
                <a:gd name="connsiteX18" fmla="*/ 590550 w 590550"/>
                <a:gd name="connsiteY18" fmla="*/ 401003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0550" h="546735">
                  <a:moveTo>
                    <a:pt x="590550" y="401003"/>
                  </a:moveTo>
                  <a:cubicBezTo>
                    <a:pt x="590550" y="475298"/>
                    <a:pt x="568643" y="497205"/>
                    <a:pt x="509588" y="515303"/>
                  </a:cubicBezTo>
                  <a:cubicBezTo>
                    <a:pt x="445770" y="534353"/>
                    <a:pt x="332423" y="546735"/>
                    <a:pt x="264795" y="546735"/>
                  </a:cubicBezTo>
                  <a:cubicBezTo>
                    <a:pt x="184785" y="546735"/>
                    <a:pt x="84773" y="541973"/>
                    <a:pt x="0" y="521970"/>
                  </a:cubicBezTo>
                  <a:lnTo>
                    <a:pt x="0" y="436245"/>
                  </a:lnTo>
                  <a:lnTo>
                    <a:pt x="469583" y="436245"/>
                  </a:lnTo>
                  <a:lnTo>
                    <a:pt x="469583" y="319088"/>
                  </a:lnTo>
                  <a:lnTo>
                    <a:pt x="137160" y="319088"/>
                  </a:lnTo>
                  <a:cubicBezTo>
                    <a:pt x="37148" y="319088"/>
                    <a:pt x="0" y="291465"/>
                    <a:pt x="0" y="194310"/>
                  </a:cubicBezTo>
                  <a:lnTo>
                    <a:pt x="0" y="142875"/>
                  </a:lnTo>
                  <a:cubicBezTo>
                    <a:pt x="0" y="65723"/>
                    <a:pt x="22860" y="42863"/>
                    <a:pt x="84773" y="26670"/>
                  </a:cubicBezTo>
                  <a:cubicBezTo>
                    <a:pt x="147638" y="10478"/>
                    <a:pt x="250508" y="0"/>
                    <a:pt x="318135" y="0"/>
                  </a:cubicBezTo>
                  <a:cubicBezTo>
                    <a:pt x="400050" y="0"/>
                    <a:pt x="498158" y="6668"/>
                    <a:pt x="582930" y="25718"/>
                  </a:cubicBezTo>
                  <a:lnTo>
                    <a:pt x="582930" y="111443"/>
                  </a:lnTo>
                  <a:lnTo>
                    <a:pt x="120968" y="111443"/>
                  </a:lnTo>
                  <a:lnTo>
                    <a:pt x="120968" y="209550"/>
                  </a:lnTo>
                  <a:lnTo>
                    <a:pt x="453390" y="209550"/>
                  </a:lnTo>
                  <a:cubicBezTo>
                    <a:pt x="553403" y="209550"/>
                    <a:pt x="590550" y="236220"/>
                    <a:pt x="590550" y="334328"/>
                  </a:cubicBezTo>
                  <a:lnTo>
                    <a:pt x="590550" y="4010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C2173D-56FC-54AF-C5C3-B862515738EB}"/>
                </a:ext>
              </a:extLst>
            </p:cNvPr>
            <p:cNvSpPr/>
            <p:nvPr/>
          </p:nvSpPr>
          <p:spPr>
            <a:xfrm>
              <a:off x="11304085" y="410247"/>
              <a:ext cx="176067" cy="164847"/>
            </a:xfrm>
            <a:custGeom>
              <a:avLst/>
              <a:gdLst>
                <a:gd name="connsiteX0" fmla="*/ 582930 w 582930"/>
                <a:gd name="connsiteY0" fmla="*/ 521018 h 545782"/>
                <a:gd name="connsiteX1" fmla="*/ 292418 w 582930"/>
                <a:gd name="connsiteY1" fmla="*/ 545783 h 545782"/>
                <a:gd name="connsiteX2" fmla="*/ 0 w 582930"/>
                <a:gd name="connsiteY2" fmla="*/ 521018 h 545782"/>
                <a:gd name="connsiteX3" fmla="*/ 0 w 582930"/>
                <a:gd name="connsiteY3" fmla="*/ 25718 h 545782"/>
                <a:gd name="connsiteX4" fmla="*/ 290513 w 582930"/>
                <a:gd name="connsiteY4" fmla="*/ 0 h 545782"/>
                <a:gd name="connsiteX5" fmla="*/ 579120 w 582930"/>
                <a:gd name="connsiteY5" fmla="*/ 25718 h 545782"/>
                <a:gd name="connsiteX6" fmla="*/ 579120 w 582930"/>
                <a:gd name="connsiteY6" fmla="*/ 114300 h 545782"/>
                <a:gd name="connsiteX7" fmla="*/ 139065 w 582930"/>
                <a:gd name="connsiteY7" fmla="*/ 114300 h 545782"/>
                <a:gd name="connsiteX8" fmla="*/ 139065 w 582930"/>
                <a:gd name="connsiteY8" fmla="*/ 213360 h 545782"/>
                <a:gd name="connsiteX9" fmla="*/ 425768 w 582930"/>
                <a:gd name="connsiteY9" fmla="*/ 213360 h 545782"/>
                <a:gd name="connsiteX10" fmla="*/ 425768 w 582930"/>
                <a:gd name="connsiteY10" fmla="*/ 316230 h 545782"/>
                <a:gd name="connsiteX11" fmla="*/ 139065 w 582930"/>
                <a:gd name="connsiteY11" fmla="*/ 316230 h 545782"/>
                <a:gd name="connsiteX12" fmla="*/ 139065 w 582930"/>
                <a:gd name="connsiteY12" fmla="*/ 433388 h 545782"/>
                <a:gd name="connsiteX13" fmla="*/ 581025 w 582930"/>
                <a:gd name="connsiteY13" fmla="*/ 433388 h 545782"/>
                <a:gd name="connsiteX14" fmla="*/ 581025 w 582930"/>
                <a:gd name="connsiteY14" fmla="*/ 521018 h 54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2930" h="545782">
                  <a:moveTo>
                    <a:pt x="582930" y="521018"/>
                  </a:moveTo>
                  <a:cubicBezTo>
                    <a:pt x="485775" y="540068"/>
                    <a:pt x="387668" y="545783"/>
                    <a:pt x="292418" y="545783"/>
                  </a:cubicBezTo>
                  <a:cubicBezTo>
                    <a:pt x="197168" y="545783"/>
                    <a:pt x="98107" y="540068"/>
                    <a:pt x="0" y="521018"/>
                  </a:cubicBezTo>
                  <a:lnTo>
                    <a:pt x="0" y="25718"/>
                  </a:lnTo>
                  <a:cubicBezTo>
                    <a:pt x="97155" y="6668"/>
                    <a:pt x="196215" y="0"/>
                    <a:pt x="290513" y="0"/>
                  </a:cubicBezTo>
                  <a:cubicBezTo>
                    <a:pt x="385763" y="0"/>
                    <a:pt x="481965" y="5715"/>
                    <a:pt x="579120" y="25718"/>
                  </a:cubicBezTo>
                  <a:lnTo>
                    <a:pt x="579120" y="114300"/>
                  </a:lnTo>
                  <a:lnTo>
                    <a:pt x="139065" y="114300"/>
                  </a:lnTo>
                  <a:lnTo>
                    <a:pt x="139065" y="213360"/>
                  </a:lnTo>
                  <a:lnTo>
                    <a:pt x="425768" y="213360"/>
                  </a:lnTo>
                  <a:lnTo>
                    <a:pt x="425768" y="316230"/>
                  </a:lnTo>
                  <a:lnTo>
                    <a:pt x="139065" y="316230"/>
                  </a:lnTo>
                  <a:lnTo>
                    <a:pt x="139065" y="433388"/>
                  </a:lnTo>
                  <a:lnTo>
                    <a:pt x="581025" y="433388"/>
                  </a:lnTo>
                  <a:lnTo>
                    <a:pt x="581025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FD627E-F237-0CC9-C8A4-3F6613BF9F76}"/>
                </a:ext>
              </a:extLst>
            </p:cNvPr>
            <p:cNvSpPr/>
            <p:nvPr/>
          </p:nvSpPr>
          <p:spPr>
            <a:xfrm>
              <a:off x="11096085" y="413987"/>
              <a:ext cx="157654" cy="161107"/>
            </a:xfrm>
            <a:custGeom>
              <a:avLst/>
              <a:gdLst>
                <a:gd name="connsiteX0" fmla="*/ 521970 w 521969"/>
                <a:gd name="connsiteY0" fmla="*/ 508635 h 533399"/>
                <a:gd name="connsiteX1" fmla="*/ 261938 w 521969"/>
                <a:gd name="connsiteY1" fmla="*/ 533400 h 533399"/>
                <a:gd name="connsiteX2" fmla="*/ 0 w 521969"/>
                <a:gd name="connsiteY2" fmla="*/ 508635 h 533399"/>
                <a:gd name="connsiteX3" fmla="*/ 0 w 521969"/>
                <a:gd name="connsiteY3" fmla="*/ 0 h 533399"/>
                <a:gd name="connsiteX4" fmla="*/ 140017 w 521969"/>
                <a:gd name="connsiteY4" fmla="*/ 0 h 533399"/>
                <a:gd name="connsiteX5" fmla="*/ 140017 w 521969"/>
                <a:gd name="connsiteY5" fmla="*/ 414338 h 533399"/>
                <a:gd name="connsiteX6" fmla="*/ 521970 w 521969"/>
                <a:gd name="connsiteY6" fmla="*/ 414338 h 533399"/>
                <a:gd name="connsiteX7" fmla="*/ 521970 w 521969"/>
                <a:gd name="connsiteY7" fmla="*/ 508635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969" h="533399">
                  <a:moveTo>
                    <a:pt x="521970" y="508635"/>
                  </a:moveTo>
                  <a:cubicBezTo>
                    <a:pt x="434340" y="527685"/>
                    <a:pt x="346710" y="533400"/>
                    <a:pt x="261938" y="533400"/>
                  </a:cubicBezTo>
                  <a:cubicBezTo>
                    <a:pt x="177165" y="533400"/>
                    <a:pt x="87630" y="528638"/>
                    <a:pt x="0" y="508635"/>
                  </a:cubicBezTo>
                  <a:lnTo>
                    <a:pt x="0" y="0"/>
                  </a:lnTo>
                  <a:lnTo>
                    <a:pt x="140017" y="0"/>
                  </a:lnTo>
                  <a:lnTo>
                    <a:pt x="140017" y="414338"/>
                  </a:lnTo>
                  <a:lnTo>
                    <a:pt x="521970" y="414338"/>
                  </a:lnTo>
                  <a:lnTo>
                    <a:pt x="521970" y="508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E9FBDC-E897-2260-A6D3-B94078A06D85}"/>
                </a:ext>
              </a:extLst>
            </p:cNvPr>
            <p:cNvSpPr/>
            <p:nvPr/>
          </p:nvSpPr>
          <p:spPr>
            <a:xfrm>
              <a:off x="10820476" y="414274"/>
              <a:ext cx="224974" cy="160244"/>
            </a:xfrm>
            <a:custGeom>
              <a:avLst/>
              <a:gdLst>
                <a:gd name="connsiteX0" fmla="*/ 744855 w 744855"/>
                <a:gd name="connsiteY0" fmla="*/ 511493 h 530542"/>
                <a:gd name="connsiteX1" fmla="*/ 590550 w 744855"/>
                <a:gd name="connsiteY1" fmla="*/ 530543 h 530542"/>
                <a:gd name="connsiteX2" fmla="*/ 374333 w 744855"/>
                <a:gd name="connsiteY2" fmla="*/ 94298 h 530542"/>
                <a:gd name="connsiteX3" fmla="*/ 361950 w 744855"/>
                <a:gd name="connsiteY3" fmla="*/ 94298 h 530542"/>
                <a:gd name="connsiteX4" fmla="*/ 146685 w 744855"/>
                <a:gd name="connsiteY4" fmla="*/ 530543 h 530542"/>
                <a:gd name="connsiteX5" fmla="*/ 0 w 744855"/>
                <a:gd name="connsiteY5" fmla="*/ 511493 h 530542"/>
                <a:gd name="connsiteX6" fmla="*/ 273368 w 744855"/>
                <a:gd name="connsiteY6" fmla="*/ 0 h 530542"/>
                <a:gd name="connsiteX7" fmla="*/ 468630 w 744855"/>
                <a:gd name="connsiteY7" fmla="*/ 0 h 530542"/>
                <a:gd name="connsiteX8" fmla="*/ 744855 w 744855"/>
                <a:gd name="connsiteY8" fmla="*/ 511493 h 53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55" h="530542">
                  <a:moveTo>
                    <a:pt x="744855" y="511493"/>
                  </a:moveTo>
                  <a:cubicBezTo>
                    <a:pt x="698183" y="524828"/>
                    <a:pt x="636270" y="529590"/>
                    <a:pt x="590550" y="530543"/>
                  </a:cubicBezTo>
                  <a:lnTo>
                    <a:pt x="374333" y="94298"/>
                  </a:lnTo>
                  <a:lnTo>
                    <a:pt x="361950" y="94298"/>
                  </a:lnTo>
                  <a:lnTo>
                    <a:pt x="146685" y="530543"/>
                  </a:lnTo>
                  <a:cubicBezTo>
                    <a:pt x="100965" y="529590"/>
                    <a:pt x="46673" y="524828"/>
                    <a:pt x="0" y="511493"/>
                  </a:cubicBezTo>
                  <a:lnTo>
                    <a:pt x="273368" y="0"/>
                  </a:lnTo>
                  <a:lnTo>
                    <a:pt x="468630" y="0"/>
                  </a:lnTo>
                  <a:lnTo>
                    <a:pt x="744855" y="51149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54A99-F280-ECBC-5040-1D836A6DD648}"/>
                </a:ext>
              </a:extLst>
            </p:cNvPr>
            <p:cNvSpPr/>
            <p:nvPr/>
          </p:nvSpPr>
          <p:spPr>
            <a:xfrm>
              <a:off x="10904483" y="502020"/>
              <a:ext cx="54949" cy="54661"/>
            </a:xfrm>
            <a:custGeom>
              <a:avLst/>
              <a:gdLst>
                <a:gd name="connsiteX0" fmla="*/ 181927 w 181927"/>
                <a:gd name="connsiteY0" fmla="*/ 90488 h 180975"/>
                <a:gd name="connsiteX1" fmla="*/ 90488 w 181927"/>
                <a:gd name="connsiteY1" fmla="*/ 180975 h 180975"/>
                <a:gd name="connsiteX2" fmla="*/ 0 w 181927"/>
                <a:gd name="connsiteY2" fmla="*/ 90488 h 180975"/>
                <a:gd name="connsiteX3" fmla="*/ 90488 w 181927"/>
                <a:gd name="connsiteY3" fmla="*/ 0 h 180975"/>
                <a:gd name="connsiteX4" fmla="*/ 181927 w 181927"/>
                <a:gd name="connsiteY4" fmla="*/ 904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27" h="180975">
                  <a:moveTo>
                    <a:pt x="181927" y="90488"/>
                  </a:moveTo>
                  <a:cubicBezTo>
                    <a:pt x="181927" y="140970"/>
                    <a:pt x="140970" y="180975"/>
                    <a:pt x="90488" y="180975"/>
                  </a:cubicBezTo>
                  <a:cubicBezTo>
                    <a:pt x="40005" y="180975"/>
                    <a:pt x="0" y="140017"/>
                    <a:pt x="0" y="90488"/>
                  </a:cubicBezTo>
                  <a:cubicBezTo>
                    <a:pt x="0" y="40005"/>
                    <a:pt x="40957" y="0"/>
                    <a:pt x="90488" y="0"/>
                  </a:cubicBezTo>
                  <a:cubicBezTo>
                    <a:pt x="140970" y="0"/>
                    <a:pt x="181927" y="40005"/>
                    <a:pt x="181927" y="90488"/>
                  </a:cubicBezTo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33B586-655C-01D5-4699-100F1A421A9C}"/>
                </a:ext>
              </a:extLst>
            </p:cNvPr>
            <p:cNvSpPr/>
            <p:nvPr/>
          </p:nvSpPr>
          <p:spPr>
            <a:xfrm>
              <a:off x="10579967" y="411398"/>
              <a:ext cx="189588" cy="162833"/>
            </a:xfrm>
            <a:custGeom>
              <a:avLst/>
              <a:gdLst>
                <a:gd name="connsiteX0" fmla="*/ 627697 w 627697"/>
                <a:gd name="connsiteY0" fmla="*/ 521018 h 539114"/>
                <a:gd name="connsiteX1" fmla="*/ 487680 w 627697"/>
                <a:gd name="connsiteY1" fmla="*/ 539115 h 539114"/>
                <a:gd name="connsiteX2" fmla="*/ 487680 w 627697"/>
                <a:gd name="connsiteY2" fmla="*/ 317183 h 539114"/>
                <a:gd name="connsiteX3" fmla="*/ 140017 w 627697"/>
                <a:gd name="connsiteY3" fmla="*/ 317183 h 539114"/>
                <a:gd name="connsiteX4" fmla="*/ 140017 w 627697"/>
                <a:gd name="connsiteY4" fmla="*/ 539115 h 539114"/>
                <a:gd name="connsiteX5" fmla="*/ 0 w 627697"/>
                <a:gd name="connsiteY5" fmla="*/ 521018 h 539114"/>
                <a:gd name="connsiteX6" fmla="*/ 0 w 627697"/>
                <a:gd name="connsiteY6" fmla="*/ 18098 h 539114"/>
                <a:gd name="connsiteX7" fmla="*/ 140017 w 627697"/>
                <a:gd name="connsiteY7" fmla="*/ 0 h 539114"/>
                <a:gd name="connsiteX8" fmla="*/ 140017 w 627697"/>
                <a:gd name="connsiteY8" fmla="*/ 214313 h 539114"/>
                <a:gd name="connsiteX9" fmla="*/ 487680 w 627697"/>
                <a:gd name="connsiteY9" fmla="*/ 214313 h 539114"/>
                <a:gd name="connsiteX10" fmla="*/ 487680 w 627697"/>
                <a:gd name="connsiteY10" fmla="*/ 0 h 539114"/>
                <a:gd name="connsiteX11" fmla="*/ 627697 w 627697"/>
                <a:gd name="connsiteY11" fmla="*/ 18098 h 539114"/>
                <a:gd name="connsiteX12" fmla="*/ 627697 w 627697"/>
                <a:gd name="connsiteY12" fmla="*/ 521018 h 53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7697" h="539114">
                  <a:moveTo>
                    <a:pt x="627697" y="521018"/>
                  </a:moveTo>
                  <a:cubicBezTo>
                    <a:pt x="582930" y="534353"/>
                    <a:pt x="535305" y="538163"/>
                    <a:pt x="487680" y="539115"/>
                  </a:cubicBezTo>
                  <a:lnTo>
                    <a:pt x="487680" y="317183"/>
                  </a:lnTo>
                  <a:lnTo>
                    <a:pt x="140017" y="317183"/>
                  </a:lnTo>
                  <a:lnTo>
                    <a:pt x="140017" y="539115"/>
                  </a:lnTo>
                  <a:cubicBezTo>
                    <a:pt x="92392" y="538163"/>
                    <a:pt x="44767" y="533400"/>
                    <a:pt x="0" y="521018"/>
                  </a:cubicBezTo>
                  <a:lnTo>
                    <a:pt x="0" y="18098"/>
                  </a:lnTo>
                  <a:cubicBezTo>
                    <a:pt x="44767" y="4762"/>
                    <a:pt x="92392" y="952"/>
                    <a:pt x="140017" y="0"/>
                  </a:cubicBezTo>
                  <a:lnTo>
                    <a:pt x="140017" y="214313"/>
                  </a:lnTo>
                  <a:lnTo>
                    <a:pt x="487680" y="214313"/>
                  </a:lnTo>
                  <a:lnTo>
                    <a:pt x="487680" y="0"/>
                  </a:lnTo>
                  <a:cubicBezTo>
                    <a:pt x="535305" y="952"/>
                    <a:pt x="582930" y="5715"/>
                    <a:pt x="627697" y="18098"/>
                  </a:cubicBezTo>
                  <a:lnTo>
                    <a:pt x="627697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3DFB61-E7B1-6AEA-34E0-0A1DB732A342}"/>
                </a:ext>
              </a:extLst>
            </p:cNvPr>
            <p:cNvSpPr/>
            <p:nvPr/>
          </p:nvSpPr>
          <p:spPr>
            <a:xfrm>
              <a:off x="10330251" y="410247"/>
              <a:ext cx="190451" cy="161395"/>
            </a:xfrm>
            <a:custGeom>
              <a:avLst/>
              <a:gdLst>
                <a:gd name="connsiteX0" fmla="*/ 630555 w 630554"/>
                <a:gd name="connsiteY0" fmla="*/ 115253 h 534352"/>
                <a:gd name="connsiteX1" fmla="*/ 384810 w 630554"/>
                <a:gd name="connsiteY1" fmla="*/ 115253 h 534352"/>
                <a:gd name="connsiteX2" fmla="*/ 384810 w 630554"/>
                <a:gd name="connsiteY2" fmla="*/ 534353 h 534352"/>
                <a:gd name="connsiteX3" fmla="*/ 245745 w 630554"/>
                <a:gd name="connsiteY3" fmla="*/ 534353 h 534352"/>
                <a:gd name="connsiteX4" fmla="*/ 245745 w 630554"/>
                <a:gd name="connsiteY4" fmla="*/ 115253 h 534352"/>
                <a:gd name="connsiteX5" fmla="*/ 0 w 630554"/>
                <a:gd name="connsiteY5" fmla="*/ 115253 h 534352"/>
                <a:gd name="connsiteX6" fmla="*/ 0 w 630554"/>
                <a:gd name="connsiteY6" fmla="*/ 25718 h 534352"/>
                <a:gd name="connsiteX7" fmla="*/ 315278 w 630554"/>
                <a:gd name="connsiteY7" fmla="*/ 0 h 534352"/>
                <a:gd name="connsiteX8" fmla="*/ 630555 w 630554"/>
                <a:gd name="connsiteY8" fmla="*/ 25718 h 534352"/>
                <a:gd name="connsiteX9" fmla="*/ 630555 w 630554"/>
                <a:gd name="connsiteY9" fmla="*/ 115253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554" h="534352">
                  <a:moveTo>
                    <a:pt x="630555" y="115253"/>
                  </a:moveTo>
                  <a:lnTo>
                    <a:pt x="384810" y="115253"/>
                  </a:lnTo>
                  <a:lnTo>
                    <a:pt x="384810" y="534353"/>
                  </a:lnTo>
                  <a:lnTo>
                    <a:pt x="245745" y="534353"/>
                  </a:lnTo>
                  <a:lnTo>
                    <a:pt x="245745" y="115253"/>
                  </a:lnTo>
                  <a:lnTo>
                    <a:pt x="0" y="115253"/>
                  </a:lnTo>
                  <a:lnTo>
                    <a:pt x="0" y="25718"/>
                  </a:lnTo>
                  <a:cubicBezTo>
                    <a:pt x="105728" y="6668"/>
                    <a:pt x="212408" y="0"/>
                    <a:pt x="315278" y="0"/>
                  </a:cubicBezTo>
                  <a:cubicBezTo>
                    <a:pt x="418148" y="0"/>
                    <a:pt x="524828" y="5715"/>
                    <a:pt x="630555" y="25718"/>
                  </a:cubicBezTo>
                  <a:lnTo>
                    <a:pt x="630555" y="11525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AFF4072-8F4A-E478-F482-9ED5B0F350EC}"/>
                </a:ext>
              </a:extLst>
            </p:cNvPr>
            <p:cNvSpPr/>
            <p:nvPr/>
          </p:nvSpPr>
          <p:spPr>
            <a:xfrm>
              <a:off x="10331977" y="626878"/>
              <a:ext cx="55236" cy="73937"/>
            </a:xfrm>
            <a:custGeom>
              <a:avLst/>
              <a:gdLst>
                <a:gd name="connsiteX0" fmla="*/ 178118 w 182879"/>
                <a:gd name="connsiteY0" fmla="*/ 67627 h 244792"/>
                <a:gd name="connsiteX1" fmla="*/ 142875 w 182879"/>
                <a:gd name="connsiteY1" fmla="*/ 121920 h 244792"/>
                <a:gd name="connsiteX2" fmla="*/ 142875 w 182879"/>
                <a:gd name="connsiteY2" fmla="*/ 122872 h 244792"/>
                <a:gd name="connsiteX3" fmla="*/ 182880 w 182879"/>
                <a:gd name="connsiteY3" fmla="*/ 179070 h 244792"/>
                <a:gd name="connsiteX4" fmla="*/ 99060 w 182879"/>
                <a:gd name="connsiteY4" fmla="*/ 244792 h 244792"/>
                <a:gd name="connsiteX5" fmla="*/ 4763 w 182879"/>
                <a:gd name="connsiteY5" fmla="*/ 241935 h 244792"/>
                <a:gd name="connsiteX6" fmla="*/ 0 w 182879"/>
                <a:gd name="connsiteY6" fmla="*/ 237172 h 244792"/>
                <a:gd name="connsiteX7" fmla="*/ 0 w 182879"/>
                <a:gd name="connsiteY7" fmla="*/ 8572 h 244792"/>
                <a:gd name="connsiteX8" fmla="*/ 4763 w 182879"/>
                <a:gd name="connsiteY8" fmla="*/ 3810 h 244792"/>
                <a:gd name="connsiteX9" fmla="*/ 91440 w 182879"/>
                <a:gd name="connsiteY9" fmla="*/ 0 h 244792"/>
                <a:gd name="connsiteX10" fmla="*/ 178118 w 182879"/>
                <a:gd name="connsiteY10" fmla="*/ 67627 h 244792"/>
                <a:gd name="connsiteX11" fmla="*/ 49530 w 182879"/>
                <a:gd name="connsiteY11" fmla="*/ 42863 h 244792"/>
                <a:gd name="connsiteX12" fmla="*/ 49530 w 182879"/>
                <a:gd name="connsiteY12" fmla="*/ 104775 h 244792"/>
                <a:gd name="connsiteX13" fmla="*/ 80963 w 182879"/>
                <a:gd name="connsiteY13" fmla="*/ 104775 h 244792"/>
                <a:gd name="connsiteX14" fmla="*/ 128588 w 182879"/>
                <a:gd name="connsiteY14" fmla="*/ 74295 h 244792"/>
                <a:gd name="connsiteX15" fmla="*/ 86678 w 182879"/>
                <a:gd name="connsiteY15" fmla="*/ 42863 h 244792"/>
                <a:gd name="connsiteX16" fmla="*/ 49530 w 182879"/>
                <a:gd name="connsiteY16" fmla="*/ 42863 h 244792"/>
                <a:gd name="connsiteX17" fmla="*/ 49530 w 182879"/>
                <a:gd name="connsiteY17" fmla="*/ 140017 h 244792"/>
                <a:gd name="connsiteX18" fmla="*/ 49530 w 182879"/>
                <a:gd name="connsiteY18" fmla="*/ 201930 h 244792"/>
                <a:gd name="connsiteX19" fmla="*/ 96203 w 182879"/>
                <a:gd name="connsiteY19" fmla="*/ 201930 h 244792"/>
                <a:gd name="connsiteX20" fmla="*/ 134303 w 182879"/>
                <a:gd name="connsiteY20" fmla="*/ 172402 h 244792"/>
                <a:gd name="connsiteX21" fmla="*/ 97155 w 182879"/>
                <a:gd name="connsiteY21" fmla="*/ 140017 h 244792"/>
                <a:gd name="connsiteX22" fmla="*/ 49530 w 182879"/>
                <a:gd name="connsiteY22" fmla="*/ 140017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79" h="244792">
                  <a:moveTo>
                    <a:pt x="178118" y="67627"/>
                  </a:moveTo>
                  <a:cubicBezTo>
                    <a:pt x="178118" y="100965"/>
                    <a:pt x="168593" y="117157"/>
                    <a:pt x="142875" y="121920"/>
                  </a:cubicBezTo>
                  <a:lnTo>
                    <a:pt x="142875" y="122872"/>
                  </a:lnTo>
                  <a:cubicBezTo>
                    <a:pt x="174308" y="126682"/>
                    <a:pt x="182880" y="145732"/>
                    <a:pt x="182880" y="179070"/>
                  </a:cubicBezTo>
                  <a:cubicBezTo>
                    <a:pt x="182880" y="229552"/>
                    <a:pt x="157163" y="244792"/>
                    <a:pt x="99060" y="244792"/>
                  </a:cubicBezTo>
                  <a:cubicBezTo>
                    <a:pt x="73343" y="244792"/>
                    <a:pt x="32385" y="243840"/>
                    <a:pt x="4763" y="241935"/>
                  </a:cubicBezTo>
                  <a:cubicBezTo>
                    <a:pt x="952" y="241935"/>
                    <a:pt x="0" y="240982"/>
                    <a:pt x="0" y="237172"/>
                  </a:cubicBezTo>
                  <a:lnTo>
                    <a:pt x="0" y="8572"/>
                  </a:lnTo>
                  <a:cubicBezTo>
                    <a:pt x="0" y="4763"/>
                    <a:pt x="952" y="4763"/>
                    <a:pt x="4763" y="3810"/>
                  </a:cubicBezTo>
                  <a:cubicBezTo>
                    <a:pt x="32385" y="952"/>
                    <a:pt x="65723" y="0"/>
                    <a:pt x="91440" y="0"/>
                  </a:cubicBezTo>
                  <a:cubicBezTo>
                    <a:pt x="152400" y="952"/>
                    <a:pt x="178118" y="17145"/>
                    <a:pt x="178118" y="67627"/>
                  </a:cubicBezTo>
                  <a:close/>
                  <a:moveTo>
                    <a:pt x="49530" y="42863"/>
                  </a:moveTo>
                  <a:lnTo>
                    <a:pt x="49530" y="104775"/>
                  </a:lnTo>
                  <a:lnTo>
                    <a:pt x="80963" y="104775"/>
                  </a:lnTo>
                  <a:cubicBezTo>
                    <a:pt x="116205" y="104775"/>
                    <a:pt x="128588" y="100965"/>
                    <a:pt x="128588" y="74295"/>
                  </a:cubicBezTo>
                  <a:cubicBezTo>
                    <a:pt x="128588" y="49530"/>
                    <a:pt x="116205" y="42863"/>
                    <a:pt x="86678" y="42863"/>
                  </a:cubicBezTo>
                  <a:lnTo>
                    <a:pt x="49530" y="42863"/>
                  </a:lnTo>
                  <a:close/>
                  <a:moveTo>
                    <a:pt x="49530" y="140017"/>
                  </a:moveTo>
                  <a:lnTo>
                    <a:pt x="49530" y="201930"/>
                  </a:lnTo>
                  <a:lnTo>
                    <a:pt x="96203" y="201930"/>
                  </a:lnTo>
                  <a:cubicBezTo>
                    <a:pt x="122873" y="201930"/>
                    <a:pt x="134303" y="195263"/>
                    <a:pt x="134303" y="172402"/>
                  </a:cubicBezTo>
                  <a:cubicBezTo>
                    <a:pt x="134303" y="146685"/>
                    <a:pt x="121920" y="140017"/>
                    <a:pt x="97155" y="140017"/>
                  </a:cubicBezTo>
                  <a:lnTo>
                    <a:pt x="49530" y="14001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16AB45-8239-150C-0FBE-209259A43BBD}"/>
                </a:ext>
              </a:extLst>
            </p:cNvPr>
            <p:cNvSpPr/>
            <p:nvPr/>
          </p:nvSpPr>
          <p:spPr>
            <a:xfrm>
              <a:off x="10396419" y="647592"/>
              <a:ext cx="46606" cy="53223"/>
            </a:xfrm>
            <a:custGeom>
              <a:avLst/>
              <a:gdLst>
                <a:gd name="connsiteX0" fmla="*/ 149543 w 154305"/>
                <a:gd name="connsiteY0" fmla="*/ 0 h 176212"/>
                <a:gd name="connsiteX1" fmla="*/ 154305 w 154305"/>
                <a:gd name="connsiteY1" fmla="*/ 4763 h 176212"/>
                <a:gd name="connsiteX2" fmla="*/ 154305 w 154305"/>
                <a:gd name="connsiteY2" fmla="*/ 164783 h 176212"/>
                <a:gd name="connsiteX3" fmla="*/ 149543 w 154305"/>
                <a:gd name="connsiteY3" fmla="*/ 170498 h 176212"/>
                <a:gd name="connsiteX4" fmla="*/ 75248 w 154305"/>
                <a:gd name="connsiteY4" fmla="*/ 176213 h 176212"/>
                <a:gd name="connsiteX5" fmla="*/ 0 w 154305"/>
                <a:gd name="connsiteY5" fmla="*/ 100965 h 176212"/>
                <a:gd name="connsiteX6" fmla="*/ 0 w 154305"/>
                <a:gd name="connsiteY6" fmla="*/ 4763 h 176212"/>
                <a:gd name="connsiteX7" fmla="*/ 4763 w 154305"/>
                <a:gd name="connsiteY7" fmla="*/ 0 h 176212"/>
                <a:gd name="connsiteX8" fmla="*/ 41910 w 154305"/>
                <a:gd name="connsiteY8" fmla="*/ 0 h 176212"/>
                <a:gd name="connsiteX9" fmla="*/ 46672 w 154305"/>
                <a:gd name="connsiteY9" fmla="*/ 4763 h 176212"/>
                <a:gd name="connsiteX10" fmla="*/ 46672 w 154305"/>
                <a:gd name="connsiteY10" fmla="*/ 88583 h 176212"/>
                <a:gd name="connsiteX11" fmla="*/ 80010 w 154305"/>
                <a:gd name="connsiteY11" fmla="*/ 135255 h 176212"/>
                <a:gd name="connsiteX12" fmla="*/ 107632 w 154305"/>
                <a:gd name="connsiteY12" fmla="*/ 135255 h 176212"/>
                <a:gd name="connsiteX13" fmla="*/ 107632 w 154305"/>
                <a:gd name="connsiteY13" fmla="*/ 4763 h 176212"/>
                <a:gd name="connsiteX14" fmla="*/ 112395 w 154305"/>
                <a:gd name="connsiteY14" fmla="*/ 0 h 176212"/>
                <a:gd name="connsiteX15" fmla="*/ 149543 w 154305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5" h="176212">
                  <a:moveTo>
                    <a:pt x="149543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2" y="169545"/>
                    <a:pt x="149543" y="170498"/>
                  </a:cubicBezTo>
                  <a:cubicBezTo>
                    <a:pt x="128588" y="174308"/>
                    <a:pt x="98107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8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2" y="135255"/>
                  </a:lnTo>
                  <a:lnTo>
                    <a:pt x="107632" y="4763"/>
                  </a:lnTo>
                  <a:cubicBezTo>
                    <a:pt x="107632" y="1905"/>
                    <a:pt x="109538" y="0"/>
                    <a:pt x="112395" y="0"/>
                  </a:cubicBezTo>
                  <a:lnTo>
                    <a:pt x="149543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EDB62C-D52B-9144-F165-85B46D6F286C}"/>
                </a:ext>
              </a:extLst>
            </p:cNvPr>
            <p:cNvSpPr/>
            <p:nvPr/>
          </p:nvSpPr>
          <p:spPr>
            <a:xfrm>
              <a:off x="10452807" y="625708"/>
              <a:ext cx="16398" cy="74532"/>
            </a:xfrm>
            <a:custGeom>
              <a:avLst/>
              <a:gdLst>
                <a:gd name="connsiteX0" fmla="*/ 54293 w 54292"/>
                <a:gd name="connsiteY0" fmla="*/ 24830 h 246762"/>
                <a:gd name="connsiteX1" fmla="*/ 27623 w 54292"/>
                <a:gd name="connsiteY1" fmla="*/ 49595 h 246762"/>
                <a:gd name="connsiteX2" fmla="*/ 0 w 54292"/>
                <a:gd name="connsiteY2" fmla="*/ 24830 h 246762"/>
                <a:gd name="connsiteX3" fmla="*/ 27623 w 54292"/>
                <a:gd name="connsiteY3" fmla="*/ 65 h 246762"/>
                <a:gd name="connsiteX4" fmla="*/ 54293 w 54292"/>
                <a:gd name="connsiteY4" fmla="*/ 24830 h 246762"/>
                <a:gd name="connsiteX5" fmla="*/ 45720 w 54292"/>
                <a:gd name="connsiteY5" fmla="*/ 72455 h 246762"/>
                <a:gd name="connsiteX6" fmla="*/ 50483 w 54292"/>
                <a:gd name="connsiteY6" fmla="*/ 77218 h 246762"/>
                <a:gd name="connsiteX7" fmla="*/ 50483 w 54292"/>
                <a:gd name="connsiteY7" fmla="*/ 242000 h 246762"/>
                <a:gd name="connsiteX8" fmla="*/ 45720 w 54292"/>
                <a:gd name="connsiteY8" fmla="*/ 246763 h 246762"/>
                <a:gd name="connsiteX9" fmla="*/ 8573 w 54292"/>
                <a:gd name="connsiteY9" fmla="*/ 246763 h 246762"/>
                <a:gd name="connsiteX10" fmla="*/ 3810 w 54292"/>
                <a:gd name="connsiteY10" fmla="*/ 242000 h 246762"/>
                <a:gd name="connsiteX11" fmla="*/ 3810 w 54292"/>
                <a:gd name="connsiteY11" fmla="*/ 77218 h 246762"/>
                <a:gd name="connsiteX12" fmla="*/ 8573 w 54292"/>
                <a:gd name="connsiteY12" fmla="*/ 72455 h 246762"/>
                <a:gd name="connsiteX13" fmla="*/ 45720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3" y="24830"/>
                  </a:moveTo>
                  <a:cubicBezTo>
                    <a:pt x="54293" y="41023"/>
                    <a:pt x="44768" y="49595"/>
                    <a:pt x="27623" y="49595"/>
                  </a:cubicBezTo>
                  <a:cubicBezTo>
                    <a:pt x="10478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3" y="65"/>
                  </a:cubicBezTo>
                  <a:cubicBezTo>
                    <a:pt x="44768" y="-887"/>
                    <a:pt x="54293" y="8638"/>
                    <a:pt x="54293" y="24830"/>
                  </a:cubicBezTo>
                  <a:close/>
                  <a:moveTo>
                    <a:pt x="45720" y="72455"/>
                  </a:moveTo>
                  <a:cubicBezTo>
                    <a:pt x="48578" y="72455"/>
                    <a:pt x="50483" y="74360"/>
                    <a:pt x="50483" y="77218"/>
                  </a:cubicBezTo>
                  <a:lnTo>
                    <a:pt x="50483" y="242000"/>
                  </a:lnTo>
                  <a:cubicBezTo>
                    <a:pt x="50483" y="245810"/>
                    <a:pt x="48578" y="246763"/>
                    <a:pt x="45720" y="246763"/>
                  </a:cubicBezTo>
                  <a:lnTo>
                    <a:pt x="8573" y="246763"/>
                  </a:lnTo>
                  <a:cubicBezTo>
                    <a:pt x="5715" y="246763"/>
                    <a:pt x="3810" y="244858"/>
                    <a:pt x="3810" y="242000"/>
                  </a:cubicBezTo>
                  <a:lnTo>
                    <a:pt x="3810" y="77218"/>
                  </a:lnTo>
                  <a:cubicBezTo>
                    <a:pt x="3810" y="74360"/>
                    <a:pt x="5715" y="72455"/>
                    <a:pt x="8573" y="72455"/>
                  </a:cubicBezTo>
                  <a:lnTo>
                    <a:pt x="45720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6D49BA-18C3-3B72-D926-9B4ECC2B73E9}"/>
                </a:ext>
              </a:extLst>
            </p:cNvPr>
            <p:cNvSpPr/>
            <p:nvPr/>
          </p:nvSpPr>
          <p:spPr>
            <a:xfrm>
              <a:off x="10479275" y="627454"/>
              <a:ext cx="14097" cy="73074"/>
            </a:xfrm>
            <a:custGeom>
              <a:avLst/>
              <a:gdLst>
                <a:gd name="connsiteX0" fmla="*/ 41910 w 46672"/>
                <a:gd name="connsiteY0" fmla="*/ 952 h 241935"/>
                <a:gd name="connsiteX1" fmla="*/ 46673 w 46672"/>
                <a:gd name="connsiteY1" fmla="*/ 5715 h 241935"/>
                <a:gd name="connsiteX2" fmla="*/ 46673 w 46672"/>
                <a:gd name="connsiteY2" fmla="*/ 237173 h 241935"/>
                <a:gd name="connsiteX3" fmla="*/ 41910 w 46672"/>
                <a:gd name="connsiteY3" fmla="*/ 241935 h 241935"/>
                <a:gd name="connsiteX4" fmla="*/ 4763 w 46672"/>
                <a:gd name="connsiteY4" fmla="*/ 241935 h 241935"/>
                <a:gd name="connsiteX5" fmla="*/ 0 w 46672"/>
                <a:gd name="connsiteY5" fmla="*/ 237173 h 241935"/>
                <a:gd name="connsiteX6" fmla="*/ 0 w 46672"/>
                <a:gd name="connsiteY6" fmla="*/ 4763 h 241935"/>
                <a:gd name="connsiteX7" fmla="*/ 4763 w 46672"/>
                <a:gd name="connsiteY7" fmla="*/ 0 h 241935"/>
                <a:gd name="connsiteX8" fmla="*/ 41910 w 46672"/>
                <a:gd name="connsiteY8" fmla="*/ 0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" h="241935">
                  <a:moveTo>
                    <a:pt x="41910" y="952"/>
                  </a:moveTo>
                  <a:cubicBezTo>
                    <a:pt x="44768" y="952"/>
                    <a:pt x="46673" y="2858"/>
                    <a:pt x="46673" y="5715"/>
                  </a:cubicBezTo>
                  <a:lnTo>
                    <a:pt x="46673" y="237173"/>
                  </a:lnTo>
                  <a:cubicBezTo>
                    <a:pt x="46673" y="240983"/>
                    <a:pt x="44768" y="241935"/>
                    <a:pt x="41910" y="241935"/>
                  </a:cubicBezTo>
                  <a:lnTo>
                    <a:pt x="4763" y="241935"/>
                  </a:lnTo>
                  <a:cubicBezTo>
                    <a:pt x="1905" y="241935"/>
                    <a:pt x="0" y="240030"/>
                    <a:pt x="0" y="23717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C52CD0D-0522-1461-1424-1059CE482BB9}"/>
                </a:ext>
              </a:extLst>
            </p:cNvPr>
            <p:cNvSpPr/>
            <p:nvPr/>
          </p:nvSpPr>
          <p:spPr>
            <a:xfrm>
              <a:off x="10502578" y="627741"/>
              <a:ext cx="47181" cy="73074"/>
            </a:xfrm>
            <a:custGeom>
              <a:avLst/>
              <a:gdLst>
                <a:gd name="connsiteX0" fmla="*/ 151448 w 156210"/>
                <a:gd name="connsiteY0" fmla="*/ 0 h 241935"/>
                <a:gd name="connsiteX1" fmla="*/ 156210 w 156210"/>
                <a:gd name="connsiteY1" fmla="*/ 4763 h 241935"/>
                <a:gd name="connsiteX2" fmla="*/ 156210 w 156210"/>
                <a:gd name="connsiteY2" fmla="*/ 228600 h 241935"/>
                <a:gd name="connsiteX3" fmla="*/ 149542 w 156210"/>
                <a:gd name="connsiteY3" fmla="*/ 236220 h 241935"/>
                <a:gd name="connsiteX4" fmla="*/ 80963 w 156210"/>
                <a:gd name="connsiteY4" fmla="*/ 241935 h 241935"/>
                <a:gd name="connsiteX5" fmla="*/ 0 w 156210"/>
                <a:gd name="connsiteY5" fmla="*/ 153352 h 241935"/>
                <a:gd name="connsiteX6" fmla="*/ 71438 w 156210"/>
                <a:gd name="connsiteY6" fmla="*/ 64770 h 241935"/>
                <a:gd name="connsiteX7" fmla="*/ 109538 w 156210"/>
                <a:gd name="connsiteY7" fmla="*/ 66675 h 241935"/>
                <a:gd name="connsiteX8" fmla="*/ 109538 w 156210"/>
                <a:gd name="connsiteY8" fmla="*/ 4763 h 241935"/>
                <a:gd name="connsiteX9" fmla="*/ 114300 w 156210"/>
                <a:gd name="connsiteY9" fmla="*/ 0 h 241935"/>
                <a:gd name="connsiteX10" fmla="*/ 151448 w 156210"/>
                <a:gd name="connsiteY10" fmla="*/ 0 h 241935"/>
                <a:gd name="connsiteX11" fmla="*/ 82867 w 156210"/>
                <a:gd name="connsiteY11" fmla="*/ 104775 h 241935"/>
                <a:gd name="connsiteX12" fmla="*/ 47625 w 156210"/>
                <a:gd name="connsiteY12" fmla="*/ 153352 h 241935"/>
                <a:gd name="connsiteX13" fmla="*/ 80963 w 156210"/>
                <a:gd name="connsiteY13" fmla="*/ 201930 h 241935"/>
                <a:gd name="connsiteX14" fmla="*/ 110490 w 156210"/>
                <a:gd name="connsiteY14" fmla="*/ 200025 h 241935"/>
                <a:gd name="connsiteX15" fmla="*/ 110490 w 156210"/>
                <a:gd name="connsiteY15" fmla="*/ 104775 h 241935"/>
                <a:gd name="connsiteX16" fmla="*/ 82867 w 156210"/>
                <a:gd name="connsiteY16" fmla="*/ 104775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210" h="241935">
                  <a:moveTo>
                    <a:pt x="151448" y="0"/>
                  </a:moveTo>
                  <a:cubicBezTo>
                    <a:pt x="155257" y="0"/>
                    <a:pt x="156210" y="1905"/>
                    <a:pt x="156210" y="4763"/>
                  </a:cubicBezTo>
                  <a:lnTo>
                    <a:pt x="156210" y="228600"/>
                  </a:lnTo>
                  <a:cubicBezTo>
                    <a:pt x="156210" y="233363"/>
                    <a:pt x="153352" y="236220"/>
                    <a:pt x="149542" y="236220"/>
                  </a:cubicBezTo>
                  <a:cubicBezTo>
                    <a:pt x="123825" y="240030"/>
                    <a:pt x="102870" y="241935"/>
                    <a:pt x="80963" y="241935"/>
                  </a:cubicBezTo>
                  <a:cubicBezTo>
                    <a:pt x="15240" y="241935"/>
                    <a:pt x="0" y="223838"/>
                    <a:pt x="0" y="153352"/>
                  </a:cubicBezTo>
                  <a:cubicBezTo>
                    <a:pt x="0" y="84773"/>
                    <a:pt x="14288" y="64770"/>
                    <a:pt x="71438" y="64770"/>
                  </a:cubicBezTo>
                  <a:cubicBezTo>
                    <a:pt x="85725" y="64770"/>
                    <a:pt x="98107" y="65723"/>
                    <a:pt x="109538" y="66675"/>
                  </a:cubicBezTo>
                  <a:lnTo>
                    <a:pt x="109538" y="4763"/>
                  </a:lnTo>
                  <a:cubicBezTo>
                    <a:pt x="109538" y="952"/>
                    <a:pt x="110490" y="0"/>
                    <a:pt x="114300" y="0"/>
                  </a:cubicBezTo>
                  <a:lnTo>
                    <a:pt x="151448" y="0"/>
                  </a:lnTo>
                  <a:close/>
                  <a:moveTo>
                    <a:pt x="82867" y="104775"/>
                  </a:moveTo>
                  <a:cubicBezTo>
                    <a:pt x="51435" y="104775"/>
                    <a:pt x="47625" y="113348"/>
                    <a:pt x="47625" y="153352"/>
                  </a:cubicBezTo>
                  <a:cubicBezTo>
                    <a:pt x="47625" y="190500"/>
                    <a:pt x="50482" y="201930"/>
                    <a:pt x="80963" y="201930"/>
                  </a:cubicBezTo>
                  <a:cubicBezTo>
                    <a:pt x="88582" y="201930"/>
                    <a:pt x="101917" y="200977"/>
                    <a:pt x="110490" y="200025"/>
                  </a:cubicBezTo>
                  <a:lnTo>
                    <a:pt x="110490" y="104775"/>
                  </a:lnTo>
                  <a:lnTo>
                    <a:pt x="82867" y="10477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39E712-BB45-C743-9A15-01C2F0757789}"/>
                </a:ext>
              </a:extLst>
            </p:cNvPr>
            <p:cNvSpPr/>
            <p:nvPr/>
          </p:nvSpPr>
          <p:spPr>
            <a:xfrm>
              <a:off x="10559828" y="625708"/>
              <a:ext cx="16398" cy="74532"/>
            </a:xfrm>
            <a:custGeom>
              <a:avLst/>
              <a:gdLst>
                <a:gd name="connsiteX0" fmla="*/ 54292 w 54292"/>
                <a:gd name="connsiteY0" fmla="*/ 24830 h 246762"/>
                <a:gd name="connsiteX1" fmla="*/ 27622 w 54292"/>
                <a:gd name="connsiteY1" fmla="*/ 49595 h 246762"/>
                <a:gd name="connsiteX2" fmla="*/ 0 w 54292"/>
                <a:gd name="connsiteY2" fmla="*/ 24830 h 246762"/>
                <a:gd name="connsiteX3" fmla="*/ 27622 w 54292"/>
                <a:gd name="connsiteY3" fmla="*/ 65 h 246762"/>
                <a:gd name="connsiteX4" fmla="*/ 54292 w 54292"/>
                <a:gd name="connsiteY4" fmla="*/ 24830 h 246762"/>
                <a:gd name="connsiteX5" fmla="*/ 44767 w 54292"/>
                <a:gd name="connsiteY5" fmla="*/ 72455 h 246762"/>
                <a:gd name="connsiteX6" fmla="*/ 49530 w 54292"/>
                <a:gd name="connsiteY6" fmla="*/ 77218 h 246762"/>
                <a:gd name="connsiteX7" fmla="*/ 49530 w 54292"/>
                <a:gd name="connsiteY7" fmla="*/ 242000 h 246762"/>
                <a:gd name="connsiteX8" fmla="*/ 44767 w 54292"/>
                <a:gd name="connsiteY8" fmla="*/ 246763 h 246762"/>
                <a:gd name="connsiteX9" fmla="*/ 7620 w 54292"/>
                <a:gd name="connsiteY9" fmla="*/ 246763 h 246762"/>
                <a:gd name="connsiteX10" fmla="*/ 2857 w 54292"/>
                <a:gd name="connsiteY10" fmla="*/ 242000 h 246762"/>
                <a:gd name="connsiteX11" fmla="*/ 2857 w 54292"/>
                <a:gd name="connsiteY11" fmla="*/ 77218 h 246762"/>
                <a:gd name="connsiteX12" fmla="*/ 7620 w 54292"/>
                <a:gd name="connsiteY12" fmla="*/ 72455 h 246762"/>
                <a:gd name="connsiteX13" fmla="*/ 44767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2" y="24830"/>
                  </a:moveTo>
                  <a:cubicBezTo>
                    <a:pt x="54292" y="41023"/>
                    <a:pt x="44767" y="49595"/>
                    <a:pt x="27622" y="49595"/>
                  </a:cubicBezTo>
                  <a:cubicBezTo>
                    <a:pt x="10477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2" y="65"/>
                  </a:cubicBezTo>
                  <a:cubicBezTo>
                    <a:pt x="44767" y="-887"/>
                    <a:pt x="54292" y="8638"/>
                    <a:pt x="54292" y="24830"/>
                  </a:cubicBezTo>
                  <a:close/>
                  <a:moveTo>
                    <a:pt x="44767" y="72455"/>
                  </a:moveTo>
                  <a:cubicBezTo>
                    <a:pt x="47625" y="72455"/>
                    <a:pt x="49530" y="74360"/>
                    <a:pt x="49530" y="77218"/>
                  </a:cubicBezTo>
                  <a:lnTo>
                    <a:pt x="49530" y="242000"/>
                  </a:lnTo>
                  <a:cubicBezTo>
                    <a:pt x="49530" y="245810"/>
                    <a:pt x="47625" y="246763"/>
                    <a:pt x="44767" y="246763"/>
                  </a:cubicBezTo>
                  <a:lnTo>
                    <a:pt x="7620" y="246763"/>
                  </a:lnTo>
                  <a:cubicBezTo>
                    <a:pt x="4763" y="246763"/>
                    <a:pt x="2857" y="244858"/>
                    <a:pt x="2857" y="242000"/>
                  </a:cubicBezTo>
                  <a:lnTo>
                    <a:pt x="2857" y="77218"/>
                  </a:lnTo>
                  <a:cubicBezTo>
                    <a:pt x="2857" y="74360"/>
                    <a:pt x="4763" y="72455"/>
                    <a:pt x="7620" y="72455"/>
                  </a:cubicBezTo>
                  <a:lnTo>
                    <a:pt x="44767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9AC4AF-2D1A-182B-ACCF-83792C6DB573}"/>
                </a:ext>
              </a:extLst>
            </p:cNvPr>
            <p:cNvSpPr/>
            <p:nvPr/>
          </p:nvSpPr>
          <p:spPr>
            <a:xfrm>
              <a:off x="10585721" y="647017"/>
              <a:ext cx="46893" cy="53223"/>
            </a:xfrm>
            <a:custGeom>
              <a:avLst/>
              <a:gdLst>
                <a:gd name="connsiteX0" fmla="*/ 155257 w 155257"/>
                <a:gd name="connsiteY0" fmla="*/ 75247 h 176212"/>
                <a:gd name="connsiteX1" fmla="*/ 155257 w 155257"/>
                <a:gd name="connsiteY1" fmla="*/ 171450 h 176212"/>
                <a:gd name="connsiteX2" fmla="*/ 150495 w 155257"/>
                <a:gd name="connsiteY2" fmla="*/ 176213 h 176212"/>
                <a:gd name="connsiteX3" fmla="*/ 113347 w 155257"/>
                <a:gd name="connsiteY3" fmla="*/ 176213 h 176212"/>
                <a:gd name="connsiteX4" fmla="*/ 108585 w 155257"/>
                <a:gd name="connsiteY4" fmla="*/ 171450 h 176212"/>
                <a:gd name="connsiteX5" fmla="*/ 108585 w 155257"/>
                <a:gd name="connsiteY5" fmla="*/ 87630 h 176212"/>
                <a:gd name="connsiteX6" fmla="*/ 75247 w 155257"/>
                <a:gd name="connsiteY6" fmla="*/ 40957 h 176212"/>
                <a:gd name="connsiteX7" fmla="*/ 46672 w 155257"/>
                <a:gd name="connsiteY7" fmla="*/ 40957 h 176212"/>
                <a:gd name="connsiteX8" fmla="*/ 46672 w 155257"/>
                <a:gd name="connsiteY8" fmla="*/ 171450 h 176212"/>
                <a:gd name="connsiteX9" fmla="*/ 41910 w 155257"/>
                <a:gd name="connsiteY9" fmla="*/ 176213 h 176212"/>
                <a:gd name="connsiteX10" fmla="*/ 4763 w 155257"/>
                <a:gd name="connsiteY10" fmla="*/ 176213 h 176212"/>
                <a:gd name="connsiteX11" fmla="*/ 0 w 155257"/>
                <a:gd name="connsiteY11" fmla="*/ 171450 h 176212"/>
                <a:gd name="connsiteX12" fmla="*/ 0 w 155257"/>
                <a:gd name="connsiteY12" fmla="*/ 10477 h 176212"/>
                <a:gd name="connsiteX13" fmla="*/ 4763 w 155257"/>
                <a:gd name="connsiteY13" fmla="*/ 5715 h 176212"/>
                <a:gd name="connsiteX14" fmla="*/ 79057 w 155257"/>
                <a:gd name="connsiteY14" fmla="*/ 0 h 176212"/>
                <a:gd name="connsiteX15" fmla="*/ 155257 w 155257"/>
                <a:gd name="connsiteY15" fmla="*/ 7524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57" h="176212">
                  <a:moveTo>
                    <a:pt x="155257" y="75247"/>
                  </a:moveTo>
                  <a:lnTo>
                    <a:pt x="155257" y="171450"/>
                  </a:lnTo>
                  <a:cubicBezTo>
                    <a:pt x="155257" y="175260"/>
                    <a:pt x="153352" y="176213"/>
                    <a:pt x="150495" y="176213"/>
                  </a:cubicBezTo>
                  <a:lnTo>
                    <a:pt x="113347" y="176213"/>
                  </a:lnTo>
                  <a:cubicBezTo>
                    <a:pt x="110490" y="176213"/>
                    <a:pt x="108585" y="174307"/>
                    <a:pt x="108585" y="171450"/>
                  </a:cubicBezTo>
                  <a:lnTo>
                    <a:pt x="108585" y="87630"/>
                  </a:lnTo>
                  <a:cubicBezTo>
                    <a:pt x="108585" y="42863"/>
                    <a:pt x="103822" y="40957"/>
                    <a:pt x="75247" y="40957"/>
                  </a:cubicBezTo>
                  <a:lnTo>
                    <a:pt x="46672" y="40957"/>
                  </a:lnTo>
                  <a:lnTo>
                    <a:pt x="46672" y="171450"/>
                  </a:lnTo>
                  <a:cubicBezTo>
                    <a:pt x="46672" y="175260"/>
                    <a:pt x="44767" y="176213"/>
                    <a:pt x="41910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10477"/>
                  </a:lnTo>
                  <a:cubicBezTo>
                    <a:pt x="0" y="6667"/>
                    <a:pt x="1905" y="6667"/>
                    <a:pt x="4763" y="5715"/>
                  </a:cubicBezTo>
                  <a:cubicBezTo>
                    <a:pt x="25717" y="952"/>
                    <a:pt x="56197" y="0"/>
                    <a:pt x="79057" y="0"/>
                  </a:cubicBezTo>
                  <a:cubicBezTo>
                    <a:pt x="140017" y="952"/>
                    <a:pt x="155257" y="12382"/>
                    <a:pt x="155257" y="7524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C3ACD8-4C77-3B34-6551-48F9845D0E12}"/>
                </a:ext>
              </a:extLst>
            </p:cNvPr>
            <p:cNvSpPr/>
            <p:nvPr/>
          </p:nvSpPr>
          <p:spPr>
            <a:xfrm>
              <a:off x="10642108" y="647017"/>
              <a:ext cx="46893" cy="72498"/>
            </a:xfrm>
            <a:custGeom>
              <a:avLst/>
              <a:gdLst>
                <a:gd name="connsiteX0" fmla="*/ 148590 w 155257"/>
                <a:gd name="connsiteY0" fmla="*/ 6667 h 240029"/>
                <a:gd name="connsiteX1" fmla="*/ 155257 w 155257"/>
                <a:gd name="connsiteY1" fmla="*/ 14288 h 240029"/>
                <a:gd name="connsiteX2" fmla="*/ 155257 w 155257"/>
                <a:gd name="connsiteY2" fmla="*/ 172402 h 240029"/>
                <a:gd name="connsiteX3" fmla="*/ 79057 w 155257"/>
                <a:gd name="connsiteY3" fmla="*/ 240030 h 240029"/>
                <a:gd name="connsiteX4" fmla="*/ 21907 w 155257"/>
                <a:gd name="connsiteY4" fmla="*/ 235267 h 240029"/>
                <a:gd name="connsiteX5" fmla="*/ 17145 w 155257"/>
                <a:gd name="connsiteY5" fmla="*/ 230505 h 240029"/>
                <a:gd name="connsiteX6" fmla="*/ 17145 w 155257"/>
                <a:gd name="connsiteY6" fmla="*/ 206692 h 240029"/>
                <a:gd name="connsiteX7" fmla="*/ 21907 w 155257"/>
                <a:gd name="connsiteY7" fmla="*/ 201930 h 240029"/>
                <a:gd name="connsiteX8" fmla="*/ 75248 w 155257"/>
                <a:gd name="connsiteY8" fmla="*/ 201930 h 240029"/>
                <a:gd name="connsiteX9" fmla="*/ 109538 w 155257"/>
                <a:gd name="connsiteY9" fmla="*/ 175260 h 240029"/>
                <a:gd name="connsiteX10" fmla="*/ 109538 w 155257"/>
                <a:gd name="connsiteY10" fmla="*/ 173355 h 240029"/>
                <a:gd name="connsiteX11" fmla="*/ 71438 w 155257"/>
                <a:gd name="connsiteY11" fmla="*/ 177165 h 240029"/>
                <a:gd name="connsiteX12" fmla="*/ 0 w 155257"/>
                <a:gd name="connsiteY12" fmla="*/ 85725 h 240029"/>
                <a:gd name="connsiteX13" fmla="*/ 80963 w 155257"/>
                <a:gd name="connsiteY13" fmla="*/ 0 h 240029"/>
                <a:gd name="connsiteX14" fmla="*/ 148590 w 155257"/>
                <a:gd name="connsiteY14" fmla="*/ 6667 h 240029"/>
                <a:gd name="connsiteX15" fmla="*/ 78105 w 155257"/>
                <a:gd name="connsiteY15" fmla="*/ 40957 h 240029"/>
                <a:gd name="connsiteX16" fmla="*/ 44767 w 155257"/>
                <a:gd name="connsiteY16" fmla="*/ 89535 h 240029"/>
                <a:gd name="connsiteX17" fmla="*/ 80963 w 155257"/>
                <a:gd name="connsiteY17" fmla="*/ 138113 h 240029"/>
                <a:gd name="connsiteX18" fmla="*/ 108585 w 155257"/>
                <a:gd name="connsiteY18" fmla="*/ 136207 h 240029"/>
                <a:gd name="connsiteX19" fmla="*/ 108585 w 155257"/>
                <a:gd name="connsiteY19" fmla="*/ 40957 h 240029"/>
                <a:gd name="connsiteX20" fmla="*/ 78105 w 155257"/>
                <a:gd name="connsiteY20" fmla="*/ 40957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5257" h="240029">
                  <a:moveTo>
                    <a:pt x="148590" y="6667"/>
                  </a:moveTo>
                  <a:cubicBezTo>
                    <a:pt x="152400" y="7620"/>
                    <a:pt x="155257" y="10477"/>
                    <a:pt x="155257" y="14288"/>
                  </a:cubicBezTo>
                  <a:lnTo>
                    <a:pt x="155257" y="172402"/>
                  </a:lnTo>
                  <a:cubicBezTo>
                    <a:pt x="155257" y="219075"/>
                    <a:pt x="145732" y="240030"/>
                    <a:pt x="79057" y="240030"/>
                  </a:cubicBezTo>
                  <a:cubicBezTo>
                    <a:pt x="60007" y="240030"/>
                    <a:pt x="40005" y="239077"/>
                    <a:pt x="21907" y="235267"/>
                  </a:cubicBezTo>
                  <a:cubicBezTo>
                    <a:pt x="19050" y="235267"/>
                    <a:pt x="17145" y="233363"/>
                    <a:pt x="17145" y="230505"/>
                  </a:cubicBezTo>
                  <a:lnTo>
                    <a:pt x="17145" y="206692"/>
                  </a:lnTo>
                  <a:cubicBezTo>
                    <a:pt x="17145" y="202882"/>
                    <a:pt x="18098" y="201930"/>
                    <a:pt x="21907" y="201930"/>
                  </a:cubicBezTo>
                  <a:lnTo>
                    <a:pt x="75248" y="201930"/>
                  </a:lnTo>
                  <a:cubicBezTo>
                    <a:pt x="102870" y="201930"/>
                    <a:pt x="109538" y="195263"/>
                    <a:pt x="109538" y="175260"/>
                  </a:cubicBezTo>
                  <a:lnTo>
                    <a:pt x="109538" y="173355"/>
                  </a:lnTo>
                  <a:cubicBezTo>
                    <a:pt x="96202" y="176213"/>
                    <a:pt x="84773" y="177165"/>
                    <a:pt x="71438" y="177165"/>
                  </a:cubicBezTo>
                  <a:cubicBezTo>
                    <a:pt x="15240" y="177165"/>
                    <a:pt x="0" y="157163"/>
                    <a:pt x="0" y="85725"/>
                  </a:cubicBezTo>
                  <a:cubicBezTo>
                    <a:pt x="0" y="18097"/>
                    <a:pt x="15240" y="0"/>
                    <a:pt x="80963" y="0"/>
                  </a:cubicBezTo>
                  <a:cubicBezTo>
                    <a:pt x="104775" y="952"/>
                    <a:pt x="130492" y="2857"/>
                    <a:pt x="148590" y="6667"/>
                  </a:cubicBezTo>
                  <a:close/>
                  <a:moveTo>
                    <a:pt x="78105" y="40957"/>
                  </a:moveTo>
                  <a:cubicBezTo>
                    <a:pt x="47625" y="40957"/>
                    <a:pt x="44767" y="52388"/>
                    <a:pt x="44767" y="89535"/>
                  </a:cubicBezTo>
                  <a:cubicBezTo>
                    <a:pt x="44767" y="129540"/>
                    <a:pt x="49530" y="138113"/>
                    <a:pt x="80963" y="138113"/>
                  </a:cubicBezTo>
                  <a:cubicBezTo>
                    <a:pt x="88582" y="138113"/>
                    <a:pt x="100013" y="138113"/>
                    <a:pt x="108585" y="136207"/>
                  </a:cubicBezTo>
                  <a:lnTo>
                    <a:pt x="108585" y="40957"/>
                  </a:lnTo>
                  <a:lnTo>
                    <a:pt x="78105" y="4095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A0A787-9BED-7877-FCD5-E8A12559716B}"/>
                </a:ext>
              </a:extLst>
            </p:cNvPr>
            <p:cNvSpPr/>
            <p:nvPr/>
          </p:nvSpPr>
          <p:spPr>
            <a:xfrm>
              <a:off x="10716907" y="647017"/>
              <a:ext cx="44880" cy="53798"/>
            </a:xfrm>
            <a:custGeom>
              <a:avLst/>
              <a:gdLst>
                <a:gd name="connsiteX0" fmla="*/ 148590 w 148590"/>
                <a:gd name="connsiteY0" fmla="*/ 54292 h 178117"/>
                <a:gd name="connsiteX1" fmla="*/ 148590 w 148590"/>
                <a:gd name="connsiteY1" fmla="*/ 161925 h 178117"/>
                <a:gd name="connsiteX2" fmla="*/ 141923 w 148590"/>
                <a:gd name="connsiteY2" fmla="*/ 171450 h 178117"/>
                <a:gd name="connsiteX3" fmla="*/ 71438 w 148590"/>
                <a:gd name="connsiteY3" fmla="*/ 178117 h 178117"/>
                <a:gd name="connsiteX4" fmla="*/ 0 w 148590"/>
                <a:gd name="connsiteY4" fmla="*/ 124777 h 178117"/>
                <a:gd name="connsiteX5" fmla="*/ 63818 w 148590"/>
                <a:gd name="connsiteY5" fmla="*/ 73342 h 178117"/>
                <a:gd name="connsiteX6" fmla="*/ 102870 w 148590"/>
                <a:gd name="connsiteY6" fmla="*/ 73342 h 178117"/>
                <a:gd name="connsiteX7" fmla="*/ 102870 w 148590"/>
                <a:gd name="connsiteY7" fmla="*/ 61913 h 178117"/>
                <a:gd name="connsiteX8" fmla="*/ 73343 w 148590"/>
                <a:gd name="connsiteY8" fmla="*/ 40005 h 178117"/>
                <a:gd name="connsiteX9" fmla="*/ 17145 w 148590"/>
                <a:gd name="connsiteY9" fmla="*/ 40005 h 178117"/>
                <a:gd name="connsiteX10" fmla="*/ 12383 w 148590"/>
                <a:gd name="connsiteY10" fmla="*/ 35242 h 178117"/>
                <a:gd name="connsiteX11" fmla="*/ 12383 w 148590"/>
                <a:gd name="connsiteY11" fmla="*/ 9525 h 178117"/>
                <a:gd name="connsiteX12" fmla="*/ 17145 w 148590"/>
                <a:gd name="connsiteY12" fmla="*/ 4763 h 178117"/>
                <a:gd name="connsiteX13" fmla="*/ 73343 w 148590"/>
                <a:gd name="connsiteY13" fmla="*/ 0 h 178117"/>
                <a:gd name="connsiteX14" fmla="*/ 148590 w 148590"/>
                <a:gd name="connsiteY14" fmla="*/ 54292 h 178117"/>
                <a:gd name="connsiteX15" fmla="*/ 66675 w 148590"/>
                <a:gd name="connsiteY15" fmla="*/ 102870 h 178117"/>
                <a:gd name="connsiteX16" fmla="*/ 44768 w 148590"/>
                <a:gd name="connsiteY16" fmla="*/ 121920 h 178117"/>
                <a:gd name="connsiteX17" fmla="*/ 71438 w 148590"/>
                <a:gd name="connsiteY17" fmla="*/ 140970 h 178117"/>
                <a:gd name="connsiteX18" fmla="*/ 102870 w 148590"/>
                <a:gd name="connsiteY18" fmla="*/ 138113 h 178117"/>
                <a:gd name="connsiteX19" fmla="*/ 102870 w 148590"/>
                <a:gd name="connsiteY19" fmla="*/ 103822 h 178117"/>
                <a:gd name="connsiteX20" fmla="*/ 66675 w 148590"/>
                <a:gd name="connsiteY20" fmla="*/ 10382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590" h="178117">
                  <a:moveTo>
                    <a:pt x="148590" y="54292"/>
                  </a:moveTo>
                  <a:lnTo>
                    <a:pt x="148590" y="161925"/>
                  </a:lnTo>
                  <a:cubicBezTo>
                    <a:pt x="148590" y="166688"/>
                    <a:pt x="147638" y="169545"/>
                    <a:pt x="141923" y="171450"/>
                  </a:cubicBezTo>
                  <a:cubicBezTo>
                    <a:pt x="120015" y="176213"/>
                    <a:pt x="92393" y="178117"/>
                    <a:pt x="71438" y="178117"/>
                  </a:cubicBezTo>
                  <a:cubicBezTo>
                    <a:pt x="24765" y="178117"/>
                    <a:pt x="0" y="173355"/>
                    <a:pt x="0" y="124777"/>
                  </a:cubicBezTo>
                  <a:cubicBezTo>
                    <a:pt x="953" y="82867"/>
                    <a:pt x="22860" y="73342"/>
                    <a:pt x="63818" y="73342"/>
                  </a:cubicBezTo>
                  <a:lnTo>
                    <a:pt x="102870" y="73342"/>
                  </a:lnTo>
                  <a:lnTo>
                    <a:pt x="102870" y="61913"/>
                  </a:lnTo>
                  <a:cubicBezTo>
                    <a:pt x="102870" y="46672"/>
                    <a:pt x="93345" y="40005"/>
                    <a:pt x="73343" y="40005"/>
                  </a:cubicBezTo>
                  <a:lnTo>
                    <a:pt x="17145" y="40005"/>
                  </a:lnTo>
                  <a:cubicBezTo>
                    <a:pt x="13335" y="40005"/>
                    <a:pt x="12383" y="39052"/>
                    <a:pt x="12383" y="35242"/>
                  </a:cubicBezTo>
                  <a:lnTo>
                    <a:pt x="12383" y="9525"/>
                  </a:lnTo>
                  <a:cubicBezTo>
                    <a:pt x="12383" y="5715"/>
                    <a:pt x="13335" y="4763"/>
                    <a:pt x="17145" y="4763"/>
                  </a:cubicBezTo>
                  <a:cubicBezTo>
                    <a:pt x="36195" y="952"/>
                    <a:pt x="54293" y="0"/>
                    <a:pt x="73343" y="0"/>
                  </a:cubicBezTo>
                  <a:cubicBezTo>
                    <a:pt x="135255" y="952"/>
                    <a:pt x="148590" y="20955"/>
                    <a:pt x="148590" y="54292"/>
                  </a:cubicBezTo>
                  <a:close/>
                  <a:moveTo>
                    <a:pt x="66675" y="102870"/>
                  </a:moveTo>
                  <a:cubicBezTo>
                    <a:pt x="50483" y="102870"/>
                    <a:pt x="44768" y="108585"/>
                    <a:pt x="44768" y="121920"/>
                  </a:cubicBezTo>
                  <a:cubicBezTo>
                    <a:pt x="44768" y="137160"/>
                    <a:pt x="51435" y="140970"/>
                    <a:pt x="71438" y="140970"/>
                  </a:cubicBezTo>
                  <a:cubicBezTo>
                    <a:pt x="78105" y="140970"/>
                    <a:pt x="93345" y="140017"/>
                    <a:pt x="102870" y="138113"/>
                  </a:cubicBezTo>
                  <a:lnTo>
                    <a:pt x="102870" y="103822"/>
                  </a:lnTo>
                  <a:lnTo>
                    <a:pt x="66675" y="103822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D53C8E-111F-4520-8A3B-4D44F1740A04}"/>
                </a:ext>
              </a:extLst>
            </p:cNvPr>
            <p:cNvSpPr/>
            <p:nvPr/>
          </p:nvSpPr>
          <p:spPr>
            <a:xfrm>
              <a:off x="10787679" y="627166"/>
              <a:ext cx="36249" cy="73074"/>
            </a:xfrm>
            <a:custGeom>
              <a:avLst/>
              <a:gdLst>
                <a:gd name="connsiteX0" fmla="*/ 115253 w 120015"/>
                <a:gd name="connsiteY0" fmla="*/ 2857 h 241935"/>
                <a:gd name="connsiteX1" fmla="*/ 120015 w 120015"/>
                <a:gd name="connsiteY1" fmla="*/ 8573 h 241935"/>
                <a:gd name="connsiteX2" fmla="*/ 120015 w 120015"/>
                <a:gd name="connsiteY2" fmla="*/ 34290 h 241935"/>
                <a:gd name="connsiteX3" fmla="*/ 114300 w 120015"/>
                <a:gd name="connsiteY3" fmla="*/ 39052 h 241935"/>
                <a:gd name="connsiteX4" fmla="*/ 89535 w 120015"/>
                <a:gd name="connsiteY4" fmla="*/ 39052 h 241935"/>
                <a:gd name="connsiteX5" fmla="*/ 72390 w 120015"/>
                <a:gd name="connsiteY5" fmla="*/ 51435 h 241935"/>
                <a:gd name="connsiteX6" fmla="*/ 72390 w 120015"/>
                <a:gd name="connsiteY6" fmla="*/ 67627 h 241935"/>
                <a:gd name="connsiteX7" fmla="*/ 110490 w 120015"/>
                <a:gd name="connsiteY7" fmla="*/ 67627 h 241935"/>
                <a:gd name="connsiteX8" fmla="*/ 114300 w 120015"/>
                <a:gd name="connsiteY8" fmla="*/ 73342 h 241935"/>
                <a:gd name="connsiteX9" fmla="*/ 109538 w 120015"/>
                <a:gd name="connsiteY9" fmla="*/ 99060 h 241935"/>
                <a:gd name="connsiteX10" fmla="*/ 103822 w 120015"/>
                <a:gd name="connsiteY10" fmla="*/ 103823 h 241935"/>
                <a:gd name="connsiteX11" fmla="*/ 72390 w 120015"/>
                <a:gd name="connsiteY11" fmla="*/ 103823 h 241935"/>
                <a:gd name="connsiteX12" fmla="*/ 72390 w 120015"/>
                <a:gd name="connsiteY12" fmla="*/ 237173 h 241935"/>
                <a:gd name="connsiteX13" fmla="*/ 67628 w 120015"/>
                <a:gd name="connsiteY13" fmla="*/ 241935 h 241935"/>
                <a:gd name="connsiteX14" fmla="*/ 30480 w 120015"/>
                <a:gd name="connsiteY14" fmla="*/ 241935 h 241935"/>
                <a:gd name="connsiteX15" fmla="*/ 25717 w 120015"/>
                <a:gd name="connsiteY15" fmla="*/ 237173 h 241935"/>
                <a:gd name="connsiteX16" fmla="*/ 25717 w 120015"/>
                <a:gd name="connsiteY16" fmla="*/ 103823 h 241935"/>
                <a:gd name="connsiteX17" fmla="*/ 5715 w 120015"/>
                <a:gd name="connsiteY17" fmla="*/ 103823 h 241935"/>
                <a:gd name="connsiteX18" fmla="*/ 0 w 120015"/>
                <a:gd name="connsiteY18" fmla="*/ 99060 h 241935"/>
                <a:gd name="connsiteX19" fmla="*/ 0 w 120015"/>
                <a:gd name="connsiteY19" fmla="*/ 72390 h 241935"/>
                <a:gd name="connsiteX20" fmla="*/ 5715 w 120015"/>
                <a:gd name="connsiteY20" fmla="*/ 67627 h 241935"/>
                <a:gd name="connsiteX21" fmla="*/ 25717 w 120015"/>
                <a:gd name="connsiteY21" fmla="*/ 67627 h 241935"/>
                <a:gd name="connsiteX22" fmla="*/ 25717 w 120015"/>
                <a:gd name="connsiteY22" fmla="*/ 43815 h 241935"/>
                <a:gd name="connsiteX23" fmla="*/ 80010 w 120015"/>
                <a:gd name="connsiteY23" fmla="*/ 0 h 241935"/>
                <a:gd name="connsiteX24" fmla="*/ 115253 w 120015"/>
                <a:gd name="connsiteY24" fmla="*/ 2857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15" h="241935">
                  <a:moveTo>
                    <a:pt x="115253" y="2857"/>
                  </a:moveTo>
                  <a:cubicBezTo>
                    <a:pt x="119063" y="3810"/>
                    <a:pt x="120015" y="4763"/>
                    <a:pt x="120015" y="8573"/>
                  </a:cubicBezTo>
                  <a:lnTo>
                    <a:pt x="120015" y="34290"/>
                  </a:lnTo>
                  <a:cubicBezTo>
                    <a:pt x="120015" y="38100"/>
                    <a:pt x="118110" y="39052"/>
                    <a:pt x="114300" y="39052"/>
                  </a:cubicBezTo>
                  <a:lnTo>
                    <a:pt x="89535" y="39052"/>
                  </a:lnTo>
                  <a:cubicBezTo>
                    <a:pt x="77153" y="39052"/>
                    <a:pt x="72390" y="40957"/>
                    <a:pt x="72390" y="51435"/>
                  </a:cubicBezTo>
                  <a:lnTo>
                    <a:pt x="72390" y="67627"/>
                  </a:lnTo>
                  <a:lnTo>
                    <a:pt x="110490" y="67627"/>
                  </a:lnTo>
                  <a:cubicBezTo>
                    <a:pt x="114300" y="67627"/>
                    <a:pt x="115253" y="69532"/>
                    <a:pt x="114300" y="73342"/>
                  </a:cubicBezTo>
                  <a:lnTo>
                    <a:pt x="109538" y="99060"/>
                  </a:lnTo>
                  <a:cubicBezTo>
                    <a:pt x="108585" y="101917"/>
                    <a:pt x="106680" y="103823"/>
                    <a:pt x="103822" y="103823"/>
                  </a:cubicBezTo>
                  <a:lnTo>
                    <a:pt x="72390" y="103823"/>
                  </a:lnTo>
                  <a:lnTo>
                    <a:pt x="72390" y="237173"/>
                  </a:lnTo>
                  <a:cubicBezTo>
                    <a:pt x="72390" y="240982"/>
                    <a:pt x="70485" y="241935"/>
                    <a:pt x="67628" y="241935"/>
                  </a:cubicBezTo>
                  <a:lnTo>
                    <a:pt x="30480" y="241935"/>
                  </a:lnTo>
                  <a:cubicBezTo>
                    <a:pt x="27622" y="241935"/>
                    <a:pt x="25717" y="240030"/>
                    <a:pt x="25717" y="237173"/>
                  </a:cubicBezTo>
                  <a:lnTo>
                    <a:pt x="25717" y="103823"/>
                  </a:lnTo>
                  <a:lnTo>
                    <a:pt x="5715" y="103823"/>
                  </a:lnTo>
                  <a:cubicBezTo>
                    <a:pt x="1905" y="103823"/>
                    <a:pt x="0" y="101917"/>
                    <a:pt x="0" y="99060"/>
                  </a:cubicBezTo>
                  <a:lnTo>
                    <a:pt x="0" y="72390"/>
                  </a:lnTo>
                  <a:cubicBezTo>
                    <a:pt x="0" y="69532"/>
                    <a:pt x="1905" y="67627"/>
                    <a:pt x="5715" y="67627"/>
                  </a:cubicBezTo>
                  <a:lnTo>
                    <a:pt x="25717" y="67627"/>
                  </a:lnTo>
                  <a:lnTo>
                    <a:pt x="25717" y="43815"/>
                  </a:lnTo>
                  <a:cubicBezTo>
                    <a:pt x="25717" y="4763"/>
                    <a:pt x="52388" y="0"/>
                    <a:pt x="80010" y="0"/>
                  </a:cubicBezTo>
                  <a:cubicBezTo>
                    <a:pt x="91440" y="0"/>
                    <a:pt x="103822" y="952"/>
                    <a:pt x="115253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3C8EDD-88A8-82C0-481C-9FD9DCD3A19F}"/>
                </a:ext>
              </a:extLst>
            </p:cNvPr>
            <p:cNvSpPr/>
            <p:nvPr/>
          </p:nvSpPr>
          <p:spPr>
            <a:xfrm>
              <a:off x="10828531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8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3 w 154304"/>
                <a:gd name="connsiteY9" fmla="*/ 4763 h 176212"/>
                <a:gd name="connsiteX10" fmla="*/ 46673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3" y="1905"/>
                    <a:pt x="46673" y="4763"/>
                  </a:cubicBezTo>
                  <a:lnTo>
                    <a:pt x="46673" y="88583"/>
                  </a:lnTo>
                  <a:cubicBezTo>
                    <a:pt x="46673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2EE939-DA49-2A8B-6640-4F3B50318B90}"/>
                </a:ext>
              </a:extLst>
            </p:cNvPr>
            <p:cNvSpPr/>
            <p:nvPr/>
          </p:nvSpPr>
          <p:spPr>
            <a:xfrm>
              <a:off x="10882330" y="633134"/>
              <a:ext cx="31934" cy="67968"/>
            </a:xfrm>
            <a:custGeom>
              <a:avLst/>
              <a:gdLst>
                <a:gd name="connsiteX0" fmla="*/ 64770 w 105727"/>
                <a:gd name="connsiteY0" fmla="*/ 243 h 225032"/>
                <a:gd name="connsiteX1" fmla="*/ 69533 w 105727"/>
                <a:gd name="connsiteY1" fmla="*/ 5005 h 225032"/>
                <a:gd name="connsiteX2" fmla="*/ 69533 w 105727"/>
                <a:gd name="connsiteY2" fmla="*/ 49773 h 225032"/>
                <a:gd name="connsiteX3" fmla="*/ 98108 w 105727"/>
                <a:gd name="connsiteY3" fmla="*/ 49773 h 225032"/>
                <a:gd name="connsiteX4" fmla="*/ 103823 w 105727"/>
                <a:gd name="connsiteY4" fmla="*/ 54535 h 225032"/>
                <a:gd name="connsiteX5" fmla="*/ 103823 w 105727"/>
                <a:gd name="connsiteY5" fmla="*/ 79300 h 225032"/>
                <a:gd name="connsiteX6" fmla="*/ 98108 w 105727"/>
                <a:gd name="connsiteY6" fmla="*/ 84063 h 225032"/>
                <a:gd name="connsiteX7" fmla="*/ 69533 w 105727"/>
                <a:gd name="connsiteY7" fmla="*/ 84063 h 225032"/>
                <a:gd name="connsiteX8" fmla="*/ 69533 w 105727"/>
                <a:gd name="connsiteY8" fmla="*/ 168835 h 225032"/>
                <a:gd name="connsiteX9" fmla="*/ 87630 w 105727"/>
                <a:gd name="connsiteY9" fmla="*/ 185028 h 225032"/>
                <a:gd name="connsiteX10" fmla="*/ 100013 w 105727"/>
                <a:gd name="connsiteY10" fmla="*/ 185028 h 225032"/>
                <a:gd name="connsiteX11" fmla="*/ 105728 w 105727"/>
                <a:gd name="connsiteY11" fmla="*/ 189790 h 225032"/>
                <a:gd name="connsiteX12" fmla="*/ 105728 w 105727"/>
                <a:gd name="connsiteY12" fmla="*/ 216460 h 225032"/>
                <a:gd name="connsiteX13" fmla="*/ 100965 w 105727"/>
                <a:gd name="connsiteY13" fmla="*/ 222175 h 225032"/>
                <a:gd name="connsiteX14" fmla="*/ 74295 w 105727"/>
                <a:gd name="connsiteY14" fmla="*/ 225033 h 225032"/>
                <a:gd name="connsiteX15" fmla="*/ 22860 w 105727"/>
                <a:gd name="connsiteY15" fmla="*/ 185028 h 225032"/>
                <a:gd name="connsiteX16" fmla="*/ 22860 w 105727"/>
                <a:gd name="connsiteY16" fmla="*/ 83110 h 225032"/>
                <a:gd name="connsiteX17" fmla="*/ 4763 w 105727"/>
                <a:gd name="connsiteY17" fmla="*/ 83110 h 225032"/>
                <a:gd name="connsiteX18" fmla="*/ 0 w 105727"/>
                <a:gd name="connsiteY18" fmla="*/ 78348 h 225032"/>
                <a:gd name="connsiteX19" fmla="*/ 0 w 105727"/>
                <a:gd name="connsiteY19" fmla="*/ 53583 h 225032"/>
                <a:gd name="connsiteX20" fmla="*/ 4763 w 105727"/>
                <a:gd name="connsiteY20" fmla="*/ 48820 h 225032"/>
                <a:gd name="connsiteX21" fmla="*/ 22860 w 105727"/>
                <a:gd name="connsiteY21" fmla="*/ 48820 h 225032"/>
                <a:gd name="connsiteX22" fmla="*/ 22860 w 105727"/>
                <a:gd name="connsiteY22" fmla="*/ 14530 h 225032"/>
                <a:gd name="connsiteX23" fmla="*/ 27623 w 105727"/>
                <a:gd name="connsiteY23" fmla="*/ 9768 h 225032"/>
                <a:gd name="connsiteX24" fmla="*/ 64770 w 105727"/>
                <a:gd name="connsiteY24" fmla="*/ 243 h 2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727" h="225032">
                  <a:moveTo>
                    <a:pt x="64770" y="243"/>
                  </a:moveTo>
                  <a:cubicBezTo>
                    <a:pt x="67628" y="-710"/>
                    <a:pt x="69533" y="1195"/>
                    <a:pt x="69533" y="5005"/>
                  </a:cubicBezTo>
                  <a:lnTo>
                    <a:pt x="69533" y="49773"/>
                  </a:lnTo>
                  <a:lnTo>
                    <a:pt x="98108" y="49773"/>
                  </a:lnTo>
                  <a:cubicBezTo>
                    <a:pt x="101918" y="49773"/>
                    <a:pt x="103823" y="51678"/>
                    <a:pt x="103823" y="54535"/>
                  </a:cubicBezTo>
                  <a:lnTo>
                    <a:pt x="103823" y="79300"/>
                  </a:lnTo>
                  <a:cubicBezTo>
                    <a:pt x="103823" y="82158"/>
                    <a:pt x="101918" y="84063"/>
                    <a:pt x="98108" y="84063"/>
                  </a:cubicBezTo>
                  <a:lnTo>
                    <a:pt x="69533" y="84063"/>
                  </a:lnTo>
                  <a:lnTo>
                    <a:pt x="69533" y="168835"/>
                  </a:lnTo>
                  <a:cubicBezTo>
                    <a:pt x="69533" y="182170"/>
                    <a:pt x="74295" y="185028"/>
                    <a:pt x="87630" y="185028"/>
                  </a:cubicBezTo>
                  <a:lnTo>
                    <a:pt x="100013" y="185028"/>
                  </a:lnTo>
                  <a:cubicBezTo>
                    <a:pt x="103823" y="185028"/>
                    <a:pt x="105728" y="185980"/>
                    <a:pt x="105728" y="189790"/>
                  </a:cubicBezTo>
                  <a:lnTo>
                    <a:pt x="105728" y="216460"/>
                  </a:lnTo>
                  <a:cubicBezTo>
                    <a:pt x="105728" y="220270"/>
                    <a:pt x="103823" y="222175"/>
                    <a:pt x="100965" y="222175"/>
                  </a:cubicBezTo>
                  <a:cubicBezTo>
                    <a:pt x="90488" y="224080"/>
                    <a:pt x="80963" y="225033"/>
                    <a:pt x="74295" y="225033"/>
                  </a:cubicBezTo>
                  <a:cubicBezTo>
                    <a:pt x="47625" y="225033"/>
                    <a:pt x="22860" y="224080"/>
                    <a:pt x="22860" y="185028"/>
                  </a:cubicBezTo>
                  <a:lnTo>
                    <a:pt x="22860" y="83110"/>
                  </a:lnTo>
                  <a:lnTo>
                    <a:pt x="4763" y="83110"/>
                  </a:lnTo>
                  <a:cubicBezTo>
                    <a:pt x="953" y="83110"/>
                    <a:pt x="0" y="81205"/>
                    <a:pt x="0" y="78348"/>
                  </a:cubicBezTo>
                  <a:lnTo>
                    <a:pt x="0" y="53583"/>
                  </a:lnTo>
                  <a:cubicBezTo>
                    <a:pt x="0" y="50725"/>
                    <a:pt x="1905" y="48820"/>
                    <a:pt x="4763" y="48820"/>
                  </a:cubicBezTo>
                  <a:lnTo>
                    <a:pt x="22860" y="48820"/>
                  </a:lnTo>
                  <a:lnTo>
                    <a:pt x="22860" y="14530"/>
                  </a:lnTo>
                  <a:cubicBezTo>
                    <a:pt x="22860" y="11673"/>
                    <a:pt x="23813" y="9768"/>
                    <a:pt x="27623" y="9768"/>
                  </a:cubicBezTo>
                  <a:lnTo>
                    <a:pt x="64770" y="243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4B16DD-F5E6-7B83-5BD1-C868DDC7235A}"/>
                </a:ext>
              </a:extLst>
            </p:cNvPr>
            <p:cNvSpPr/>
            <p:nvPr/>
          </p:nvSpPr>
          <p:spPr>
            <a:xfrm>
              <a:off x="10921456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7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2 w 154304"/>
                <a:gd name="connsiteY9" fmla="*/ 4763 h 176212"/>
                <a:gd name="connsiteX10" fmla="*/ 46672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7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CFDC2E-87CA-71B7-C428-4351F2D82929}"/>
                </a:ext>
              </a:extLst>
            </p:cNvPr>
            <p:cNvSpPr/>
            <p:nvPr/>
          </p:nvSpPr>
          <p:spPr>
            <a:xfrm>
              <a:off x="10978994" y="647305"/>
              <a:ext cx="31071" cy="53223"/>
            </a:xfrm>
            <a:custGeom>
              <a:avLst/>
              <a:gdLst>
                <a:gd name="connsiteX0" fmla="*/ 98108 w 102870"/>
                <a:gd name="connsiteY0" fmla="*/ 2857 h 176212"/>
                <a:gd name="connsiteX1" fmla="*/ 102870 w 102870"/>
                <a:gd name="connsiteY1" fmla="*/ 9525 h 176212"/>
                <a:gd name="connsiteX2" fmla="*/ 102870 w 102870"/>
                <a:gd name="connsiteY2" fmla="*/ 35242 h 176212"/>
                <a:gd name="connsiteX3" fmla="*/ 97155 w 102870"/>
                <a:gd name="connsiteY3" fmla="*/ 40005 h 176212"/>
                <a:gd name="connsiteX4" fmla="*/ 67628 w 102870"/>
                <a:gd name="connsiteY4" fmla="*/ 40005 h 176212"/>
                <a:gd name="connsiteX5" fmla="*/ 45720 w 102870"/>
                <a:gd name="connsiteY5" fmla="*/ 56198 h 176212"/>
                <a:gd name="connsiteX6" fmla="*/ 45720 w 102870"/>
                <a:gd name="connsiteY6" fmla="*/ 171450 h 176212"/>
                <a:gd name="connsiteX7" fmla="*/ 40958 w 102870"/>
                <a:gd name="connsiteY7" fmla="*/ 176213 h 176212"/>
                <a:gd name="connsiteX8" fmla="*/ 4763 w 102870"/>
                <a:gd name="connsiteY8" fmla="*/ 176213 h 176212"/>
                <a:gd name="connsiteX9" fmla="*/ 0 w 102870"/>
                <a:gd name="connsiteY9" fmla="*/ 171450 h 176212"/>
                <a:gd name="connsiteX10" fmla="*/ 0 w 102870"/>
                <a:gd name="connsiteY10" fmla="*/ 43815 h 176212"/>
                <a:gd name="connsiteX11" fmla="*/ 56197 w 102870"/>
                <a:gd name="connsiteY11" fmla="*/ 0 h 176212"/>
                <a:gd name="connsiteX12" fmla="*/ 98108 w 102870"/>
                <a:gd name="connsiteY12" fmla="*/ 285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70" h="176212">
                  <a:moveTo>
                    <a:pt x="98108" y="2857"/>
                  </a:moveTo>
                  <a:cubicBezTo>
                    <a:pt x="101917" y="3810"/>
                    <a:pt x="102870" y="4763"/>
                    <a:pt x="102870" y="9525"/>
                  </a:cubicBezTo>
                  <a:lnTo>
                    <a:pt x="102870" y="35242"/>
                  </a:lnTo>
                  <a:cubicBezTo>
                    <a:pt x="102870" y="38100"/>
                    <a:pt x="100965" y="40005"/>
                    <a:pt x="97155" y="40005"/>
                  </a:cubicBezTo>
                  <a:lnTo>
                    <a:pt x="67628" y="40005"/>
                  </a:lnTo>
                  <a:cubicBezTo>
                    <a:pt x="51435" y="40005"/>
                    <a:pt x="45720" y="42863"/>
                    <a:pt x="45720" y="56198"/>
                  </a:cubicBezTo>
                  <a:lnTo>
                    <a:pt x="45720" y="171450"/>
                  </a:lnTo>
                  <a:cubicBezTo>
                    <a:pt x="45720" y="175260"/>
                    <a:pt x="43815" y="176213"/>
                    <a:pt x="40958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43815"/>
                  </a:lnTo>
                  <a:cubicBezTo>
                    <a:pt x="0" y="4763"/>
                    <a:pt x="27622" y="0"/>
                    <a:pt x="56197" y="0"/>
                  </a:cubicBezTo>
                  <a:cubicBezTo>
                    <a:pt x="65722" y="0"/>
                    <a:pt x="86678" y="952"/>
                    <a:pt x="98108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57956CD-ED45-D90C-01E2-43B2B7A1E527}"/>
                </a:ext>
              </a:extLst>
            </p:cNvPr>
            <p:cNvSpPr/>
            <p:nvPr/>
          </p:nvSpPr>
          <p:spPr>
            <a:xfrm>
              <a:off x="11015531" y="647581"/>
              <a:ext cx="46318" cy="53521"/>
            </a:xfrm>
            <a:custGeom>
              <a:avLst/>
              <a:gdLst>
                <a:gd name="connsiteX0" fmla="*/ 153353 w 153352"/>
                <a:gd name="connsiteY0" fmla="*/ 85762 h 177201"/>
                <a:gd name="connsiteX1" fmla="*/ 153353 w 153352"/>
                <a:gd name="connsiteY1" fmla="*/ 95287 h 177201"/>
                <a:gd name="connsiteX2" fmla="*/ 143828 w 153352"/>
                <a:gd name="connsiteY2" fmla="*/ 103860 h 177201"/>
                <a:gd name="connsiteX3" fmla="*/ 46673 w 153352"/>
                <a:gd name="connsiteY3" fmla="*/ 103860 h 177201"/>
                <a:gd name="connsiteX4" fmla="*/ 81915 w 153352"/>
                <a:gd name="connsiteY4" fmla="*/ 137197 h 177201"/>
                <a:gd name="connsiteX5" fmla="*/ 137160 w 153352"/>
                <a:gd name="connsiteY5" fmla="*/ 137197 h 177201"/>
                <a:gd name="connsiteX6" fmla="*/ 141923 w 153352"/>
                <a:gd name="connsiteY6" fmla="*/ 141960 h 177201"/>
                <a:gd name="connsiteX7" fmla="*/ 141923 w 153352"/>
                <a:gd name="connsiteY7" fmla="*/ 167677 h 177201"/>
                <a:gd name="connsiteX8" fmla="*/ 137160 w 153352"/>
                <a:gd name="connsiteY8" fmla="*/ 172439 h 177201"/>
                <a:gd name="connsiteX9" fmla="*/ 78105 w 153352"/>
                <a:gd name="connsiteY9" fmla="*/ 177202 h 177201"/>
                <a:gd name="connsiteX10" fmla="*/ 0 w 153352"/>
                <a:gd name="connsiteY10" fmla="*/ 88620 h 177201"/>
                <a:gd name="connsiteX11" fmla="*/ 78105 w 153352"/>
                <a:gd name="connsiteY11" fmla="*/ 37 h 177201"/>
                <a:gd name="connsiteX12" fmla="*/ 153353 w 153352"/>
                <a:gd name="connsiteY12" fmla="*/ 85762 h 177201"/>
                <a:gd name="connsiteX13" fmla="*/ 45720 w 153352"/>
                <a:gd name="connsiteY13" fmla="*/ 73379 h 177201"/>
                <a:gd name="connsiteX14" fmla="*/ 107633 w 153352"/>
                <a:gd name="connsiteY14" fmla="*/ 73379 h 177201"/>
                <a:gd name="connsiteX15" fmla="*/ 77153 w 153352"/>
                <a:gd name="connsiteY15" fmla="*/ 39089 h 177201"/>
                <a:gd name="connsiteX16" fmla="*/ 45720 w 153352"/>
                <a:gd name="connsiteY16" fmla="*/ 73379 h 17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352" h="177201">
                  <a:moveTo>
                    <a:pt x="153353" y="85762"/>
                  </a:moveTo>
                  <a:lnTo>
                    <a:pt x="153353" y="95287"/>
                  </a:lnTo>
                  <a:cubicBezTo>
                    <a:pt x="153353" y="101954"/>
                    <a:pt x="151448" y="103860"/>
                    <a:pt x="143828" y="103860"/>
                  </a:cubicBezTo>
                  <a:lnTo>
                    <a:pt x="46673" y="103860"/>
                  </a:lnTo>
                  <a:cubicBezTo>
                    <a:pt x="47625" y="131482"/>
                    <a:pt x="54292" y="137197"/>
                    <a:pt x="81915" y="137197"/>
                  </a:cubicBezTo>
                  <a:lnTo>
                    <a:pt x="137160" y="137197"/>
                  </a:lnTo>
                  <a:cubicBezTo>
                    <a:pt x="140017" y="137197"/>
                    <a:pt x="141923" y="139102"/>
                    <a:pt x="141923" y="141960"/>
                  </a:cubicBezTo>
                  <a:lnTo>
                    <a:pt x="141923" y="167677"/>
                  </a:lnTo>
                  <a:cubicBezTo>
                    <a:pt x="141923" y="171487"/>
                    <a:pt x="140017" y="172439"/>
                    <a:pt x="137160" y="172439"/>
                  </a:cubicBezTo>
                  <a:cubicBezTo>
                    <a:pt x="120967" y="176250"/>
                    <a:pt x="98108" y="177202"/>
                    <a:pt x="78105" y="177202"/>
                  </a:cubicBezTo>
                  <a:cubicBezTo>
                    <a:pt x="15240" y="177202"/>
                    <a:pt x="0" y="159104"/>
                    <a:pt x="0" y="88620"/>
                  </a:cubicBezTo>
                  <a:cubicBezTo>
                    <a:pt x="0" y="17182"/>
                    <a:pt x="15240" y="37"/>
                    <a:pt x="78105" y="37"/>
                  </a:cubicBezTo>
                  <a:cubicBezTo>
                    <a:pt x="138113" y="-915"/>
                    <a:pt x="153353" y="16229"/>
                    <a:pt x="153353" y="85762"/>
                  </a:cubicBezTo>
                  <a:close/>
                  <a:moveTo>
                    <a:pt x="45720" y="73379"/>
                  </a:moveTo>
                  <a:lnTo>
                    <a:pt x="107633" y="73379"/>
                  </a:lnTo>
                  <a:cubicBezTo>
                    <a:pt x="107633" y="45757"/>
                    <a:pt x="100013" y="39089"/>
                    <a:pt x="77153" y="39089"/>
                  </a:cubicBezTo>
                  <a:cubicBezTo>
                    <a:pt x="54292" y="39089"/>
                    <a:pt x="46673" y="45757"/>
                    <a:pt x="45720" y="73379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E428F3-F2F4-A04A-2F1F-D8DD8E6E70A1}"/>
                </a:ext>
              </a:extLst>
            </p:cNvPr>
            <p:cNvSpPr/>
            <p:nvPr/>
          </p:nvSpPr>
          <p:spPr>
            <a:xfrm>
              <a:off x="11087350" y="649031"/>
              <a:ext cx="72705" cy="51784"/>
            </a:xfrm>
            <a:custGeom>
              <a:avLst/>
              <a:gdLst>
                <a:gd name="connsiteX0" fmla="*/ 236563 w 240716"/>
                <a:gd name="connsiteY0" fmla="*/ 0 h 171450"/>
                <a:gd name="connsiteX1" fmla="*/ 240373 w 240716"/>
                <a:gd name="connsiteY1" fmla="*/ 4763 h 171450"/>
                <a:gd name="connsiteX2" fmla="*/ 212751 w 240716"/>
                <a:gd name="connsiteY2" fmla="*/ 136208 h 171450"/>
                <a:gd name="connsiteX3" fmla="*/ 176556 w 240716"/>
                <a:gd name="connsiteY3" fmla="*/ 171450 h 171450"/>
                <a:gd name="connsiteX4" fmla="*/ 140361 w 240716"/>
                <a:gd name="connsiteY4" fmla="*/ 136208 h 171450"/>
                <a:gd name="connsiteX5" fmla="*/ 120358 w 240716"/>
                <a:gd name="connsiteY5" fmla="*/ 49530 h 171450"/>
                <a:gd name="connsiteX6" fmla="*/ 100356 w 240716"/>
                <a:gd name="connsiteY6" fmla="*/ 136208 h 171450"/>
                <a:gd name="connsiteX7" fmla="*/ 64161 w 240716"/>
                <a:gd name="connsiteY7" fmla="*/ 171450 h 171450"/>
                <a:gd name="connsiteX8" fmla="*/ 27966 w 240716"/>
                <a:gd name="connsiteY8" fmla="*/ 136208 h 171450"/>
                <a:gd name="connsiteX9" fmla="*/ 344 w 240716"/>
                <a:gd name="connsiteY9" fmla="*/ 4763 h 171450"/>
                <a:gd name="connsiteX10" fmla="*/ 4154 w 240716"/>
                <a:gd name="connsiteY10" fmla="*/ 0 h 171450"/>
                <a:gd name="connsiteX11" fmla="*/ 27013 w 240716"/>
                <a:gd name="connsiteY11" fmla="*/ 0 h 171450"/>
                <a:gd name="connsiteX12" fmla="*/ 30823 w 240716"/>
                <a:gd name="connsiteY12" fmla="*/ 4763 h 171450"/>
                <a:gd name="connsiteX13" fmla="*/ 56541 w 240716"/>
                <a:gd name="connsiteY13" fmla="*/ 132398 h 171450"/>
                <a:gd name="connsiteX14" fmla="*/ 65113 w 240716"/>
                <a:gd name="connsiteY14" fmla="*/ 143827 h 171450"/>
                <a:gd name="connsiteX15" fmla="*/ 73686 w 240716"/>
                <a:gd name="connsiteY15" fmla="*/ 132398 h 171450"/>
                <a:gd name="connsiteX16" fmla="*/ 103213 w 240716"/>
                <a:gd name="connsiteY16" fmla="*/ 9525 h 171450"/>
                <a:gd name="connsiteX17" fmla="*/ 107976 w 240716"/>
                <a:gd name="connsiteY17" fmla="*/ 4763 h 171450"/>
                <a:gd name="connsiteX18" fmla="*/ 133694 w 240716"/>
                <a:gd name="connsiteY18" fmla="*/ 4763 h 171450"/>
                <a:gd name="connsiteX19" fmla="*/ 138456 w 240716"/>
                <a:gd name="connsiteY19" fmla="*/ 9525 h 171450"/>
                <a:gd name="connsiteX20" fmla="*/ 168936 w 240716"/>
                <a:gd name="connsiteY20" fmla="*/ 132398 h 171450"/>
                <a:gd name="connsiteX21" fmla="*/ 177508 w 240716"/>
                <a:gd name="connsiteY21" fmla="*/ 143827 h 171450"/>
                <a:gd name="connsiteX22" fmla="*/ 186081 w 240716"/>
                <a:gd name="connsiteY22" fmla="*/ 132398 h 171450"/>
                <a:gd name="connsiteX23" fmla="*/ 211798 w 240716"/>
                <a:gd name="connsiteY23" fmla="*/ 4763 h 171450"/>
                <a:gd name="connsiteX24" fmla="*/ 215608 w 240716"/>
                <a:gd name="connsiteY24" fmla="*/ 0 h 171450"/>
                <a:gd name="connsiteX25" fmla="*/ 236563 w 240716"/>
                <a:gd name="connsiteY2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0716" h="171450">
                  <a:moveTo>
                    <a:pt x="236563" y="0"/>
                  </a:moveTo>
                  <a:cubicBezTo>
                    <a:pt x="240373" y="0"/>
                    <a:pt x="241326" y="952"/>
                    <a:pt x="240373" y="4763"/>
                  </a:cubicBezTo>
                  <a:lnTo>
                    <a:pt x="212751" y="136208"/>
                  </a:lnTo>
                  <a:cubicBezTo>
                    <a:pt x="206083" y="166688"/>
                    <a:pt x="201321" y="171450"/>
                    <a:pt x="176556" y="171450"/>
                  </a:cubicBezTo>
                  <a:cubicBezTo>
                    <a:pt x="148933" y="171450"/>
                    <a:pt x="147981" y="167640"/>
                    <a:pt x="140361" y="136208"/>
                  </a:cubicBezTo>
                  <a:lnTo>
                    <a:pt x="120358" y="49530"/>
                  </a:lnTo>
                  <a:lnTo>
                    <a:pt x="100356" y="136208"/>
                  </a:lnTo>
                  <a:cubicBezTo>
                    <a:pt x="92736" y="167640"/>
                    <a:pt x="91783" y="171450"/>
                    <a:pt x="64161" y="171450"/>
                  </a:cubicBezTo>
                  <a:cubicBezTo>
                    <a:pt x="39396" y="171450"/>
                    <a:pt x="34633" y="166688"/>
                    <a:pt x="27966" y="136208"/>
                  </a:cubicBezTo>
                  <a:lnTo>
                    <a:pt x="344" y="4763"/>
                  </a:lnTo>
                  <a:cubicBezTo>
                    <a:pt x="-609" y="952"/>
                    <a:pt x="344" y="0"/>
                    <a:pt x="4154" y="0"/>
                  </a:cubicBezTo>
                  <a:lnTo>
                    <a:pt x="27013" y="0"/>
                  </a:lnTo>
                  <a:cubicBezTo>
                    <a:pt x="28919" y="0"/>
                    <a:pt x="29871" y="952"/>
                    <a:pt x="30823" y="4763"/>
                  </a:cubicBezTo>
                  <a:lnTo>
                    <a:pt x="56541" y="132398"/>
                  </a:lnTo>
                  <a:cubicBezTo>
                    <a:pt x="59398" y="142875"/>
                    <a:pt x="61304" y="143827"/>
                    <a:pt x="65113" y="143827"/>
                  </a:cubicBezTo>
                  <a:cubicBezTo>
                    <a:pt x="70829" y="143827"/>
                    <a:pt x="70829" y="142875"/>
                    <a:pt x="73686" y="132398"/>
                  </a:cubicBezTo>
                  <a:lnTo>
                    <a:pt x="103213" y="9525"/>
                  </a:lnTo>
                  <a:cubicBezTo>
                    <a:pt x="104166" y="5715"/>
                    <a:pt x="105119" y="4763"/>
                    <a:pt x="107976" y="4763"/>
                  </a:cubicBezTo>
                  <a:lnTo>
                    <a:pt x="133694" y="4763"/>
                  </a:lnTo>
                  <a:cubicBezTo>
                    <a:pt x="136551" y="4763"/>
                    <a:pt x="137504" y="5715"/>
                    <a:pt x="138456" y="9525"/>
                  </a:cubicBezTo>
                  <a:lnTo>
                    <a:pt x="168936" y="132398"/>
                  </a:lnTo>
                  <a:cubicBezTo>
                    <a:pt x="171794" y="142875"/>
                    <a:pt x="171794" y="143827"/>
                    <a:pt x="177508" y="143827"/>
                  </a:cubicBezTo>
                  <a:cubicBezTo>
                    <a:pt x="181319" y="143827"/>
                    <a:pt x="183223" y="142875"/>
                    <a:pt x="186081" y="132398"/>
                  </a:cubicBezTo>
                  <a:lnTo>
                    <a:pt x="211798" y="4763"/>
                  </a:lnTo>
                  <a:cubicBezTo>
                    <a:pt x="212751" y="952"/>
                    <a:pt x="213704" y="0"/>
                    <a:pt x="215608" y="0"/>
                  </a:cubicBezTo>
                  <a:lnTo>
                    <a:pt x="23656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FB6309-09C6-2E46-FB94-22F3023A8133}"/>
                </a:ext>
              </a:extLst>
            </p:cNvPr>
            <p:cNvSpPr/>
            <p:nvPr/>
          </p:nvSpPr>
          <p:spPr>
            <a:xfrm>
              <a:off x="11167719" y="648168"/>
              <a:ext cx="42578" cy="52360"/>
            </a:xfrm>
            <a:custGeom>
              <a:avLst/>
              <a:gdLst>
                <a:gd name="connsiteX0" fmla="*/ 140970 w 140969"/>
                <a:gd name="connsiteY0" fmla="*/ 82868 h 173355"/>
                <a:gd name="connsiteX1" fmla="*/ 140970 w 140969"/>
                <a:gd name="connsiteY1" fmla="*/ 91440 h 173355"/>
                <a:gd name="connsiteX2" fmla="*/ 129540 w 140969"/>
                <a:gd name="connsiteY2" fmla="*/ 100013 h 173355"/>
                <a:gd name="connsiteX3" fmla="*/ 30480 w 140969"/>
                <a:gd name="connsiteY3" fmla="*/ 100013 h 173355"/>
                <a:gd name="connsiteX4" fmla="*/ 71438 w 140969"/>
                <a:gd name="connsiteY4" fmla="*/ 147638 h 173355"/>
                <a:gd name="connsiteX5" fmla="*/ 122872 w 140969"/>
                <a:gd name="connsiteY5" fmla="*/ 147638 h 173355"/>
                <a:gd name="connsiteX6" fmla="*/ 127635 w 140969"/>
                <a:gd name="connsiteY6" fmla="*/ 152400 h 173355"/>
                <a:gd name="connsiteX7" fmla="*/ 127635 w 140969"/>
                <a:gd name="connsiteY7" fmla="*/ 165735 h 173355"/>
                <a:gd name="connsiteX8" fmla="*/ 122872 w 140969"/>
                <a:gd name="connsiteY8" fmla="*/ 170498 h 173355"/>
                <a:gd name="connsiteX9" fmla="*/ 70485 w 140969"/>
                <a:gd name="connsiteY9" fmla="*/ 173355 h 173355"/>
                <a:gd name="connsiteX10" fmla="*/ 0 w 140969"/>
                <a:gd name="connsiteY10" fmla="*/ 86678 h 173355"/>
                <a:gd name="connsiteX11" fmla="*/ 70485 w 140969"/>
                <a:gd name="connsiteY11" fmla="*/ 0 h 173355"/>
                <a:gd name="connsiteX12" fmla="*/ 140970 w 140969"/>
                <a:gd name="connsiteY12" fmla="*/ 82868 h 173355"/>
                <a:gd name="connsiteX13" fmla="*/ 30480 w 140969"/>
                <a:gd name="connsiteY13" fmla="*/ 76200 h 173355"/>
                <a:gd name="connsiteX14" fmla="*/ 111442 w 140969"/>
                <a:gd name="connsiteY14" fmla="*/ 76200 h 173355"/>
                <a:gd name="connsiteX15" fmla="*/ 72390 w 140969"/>
                <a:gd name="connsiteY15" fmla="*/ 26670 h 173355"/>
                <a:gd name="connsiteX16" fmla="*/ 30480 w 140969"/>
                <a:gd name="connsiteY16" fmla="*/ 76200 h 1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69" h="173355">
                  <a:moveTo>
                    <a:pt x="140970" y="82868"/>
                  </a:moveTo>
                  <a:lnTo>
                    <a:pt x="140970" y="91440"/>
                  </a:lnTo>
                  <a:cubicBezTo>
                    <a:pt x="140970" y="98108"/>
                    <a:pt x="139065" y="100013"/>
                    <a:pt x="129540" y="100013"/>
                  </a:cubicBezTo>
                  <a:lnTo>
                    <a:pt x="30480" y="100013"/>
                  </a:lnTo>
                  <a:cubicBezTo>
                    <a:pt x="31432" y="138113"/>
                    <a:pt x="38100" y="147638"/>
                    <a:pt x="71438" y="147638"/>
                  </a:cubicBezTo>
                  <a:lnTo>
                    <a:pt x="122872" y="147638"/>
                  </a:lnTo>
                  <a:cubicBezTo>
                    <a:pt x="125730" y="147638"/>
                    <a:pt x="127635" y="149543"/>
                    <a:pt x="127635" y="152400"/>
                  </a:cubicBezTo>
                  <a:lnTo>
                    <a:pt x="127635" y="165735"/>
                  </a:lnTo>
                  <a:cubicBezTo>
                    <a:pt x="127635" y="168593"/>
                    <a:pt x="125730" y="170498"/>
                    <a:pt x="122872" y="170498"/>
                  </a:cubicBezTo>
                  <a:cubicBezTo>
                    <a:pt x="106680" y="172403"/>
                    <a:pt x="89535" y="173355"/>
                    <a:pt x="70485" y="173355"/>
                  </a:cubicBezTo>
                  <a:cubicBezTo>
                    <a:pt x="12382" y="173355"/>
                    <a:pt x="0" y="156210"/>
                    <a:pt x="0" y="86678"/>
                  </a:cubicBezTo>
                  <a:cubicBezTo>
                    <a:pt x="0" y="17145"/>
                    <a:pt x="12382" y="0"/>
                    <a:pt x="70485" y="0"/>
                  </a:cubicBezTo>
                  <a:cubicBezTo>
                    <a:pt x="126682" y="953"/>
                    <a:pt x="140017" y="17145"/>
                    <a:pt x="140970" y="82868"/>
                  </a:cubicBezTo>
                  <a:close/>
                  <a:moveTo>
                    <a:pt x="30480" y="76200"/>
                  </a:moveTo>
                  <a:lnTo>
                    <a:pt x="111442" y="76200"/>
                  </a:lnTo>
                  <a:cubicBezTo>
                    <a:pt x="110490" y="37148"/>
                    <a:pt x="103822" y="26670"/>
                    <a:pt x="72390" y="26670"/>
                  </a:cubicBezTo>
                  <a:cubicBezTo>
                    <a:pt x="38100" y="26670"/>
                    <a:pt x="31432" y="37148"/>
                    <a:pt x="3048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8E94E59-5191-C6C8-2447-61CB1D39D250}"/>
                </a:ext>
              </a:extLst>
            </p:cNvPr>
            <p:cNvSpPr/>
            <p:nvPr/>
          </p:nvSpPr>
          <p:spPr>
            <a:xfrm>
              <a:off x="11240217" y="648630"/>
              <a:ext cx="37687" cy="52472"/>
            </a:xfrm>
            <a:custGeom>
              <a:avLst/>
              <a:gdLst>
                <a:gd name="connsiteX0" fmla="*/ 120015 w 124777"/>
                <a:gd name="connsiteY0" fmla="*/ 2279 h 173728"/>
                <a:gd name="connsiteX1" fmla="*/ 124778 w 124777"/>
                <a:gd name="connsiteY1" fmla="*/ 7994 h 173728"/>
                <a:gd name="connsiteX2" fmla="*/ 124778 w 124777"/>
                <a:gd name="connsiteY2" fmla="*/ 21329 h 173728"/>
                <a:gd name="connsiteX3" fmla="*/ 120015 w 124777"/>
                <a:gd name="connsiteY3" fmla="*/ 26091 h 173728"/>
                <a:gd name="connsiteX4" fmla="*/ 73343 w 124777"/>
                <a:gd name="connsiteY4" fmla="*/ 26091 h 173728"/>
                <a:gd name="connsiteX5" fmla="*/ 31433 w 124777"/>
                <a:gd name="connsiteY5" fmla="*/ 87051 h 173728"/>
                <a:gd name="connsiteX6" fmla="*/ 73343 w 124777"/>
                <a:gd name="connsiteY6" fmla="*/ 147059 h 173728"/>
                <a:gd name="connsiteX7" fmla="*/ 120015 w 124777"/>
                <a:gd name="connsiteY7" fmla="*/ 147059 h 173728"/>
                <a:gd name="connsiteX8" fmla="*/ 124778 w 124777"/>
                <a:gd name="connsiteY8" fmla="*/ 151821 h 173728"/>
                <a:gd name="connsiteX9" fmla="*/ 124778 w 124777"/>
                <a:gd name="connsiteY9" fmla="*/ 165156 h 173728"/>
                <a:gd name="connsiteX10" fmla="*/ 120015 w 124777"/>
                <a:gd name="connsiteY10" fmla="*/ 170871 h 173728"/>
                <a:gd name="connsiteX11" fmla="*/ 72390 w 124777"/>
                <a:gd name="connsiteY11" fmla="*/ 173729 h 173728"/>
                <a:gd name="connsiteX12" fmla="*/ 0 w 124777"/>
                <a:gd name="connsiteY12" fmla="*/ 87051 h 173728"/>
                <a:gd name="connsiteX13" fmla="*/ 72390 w 124777"/>
                <a:gd name="connsiteY13" fmla="*/ 374 h 173728"/>
                <a:gd name="connsiteX14" fmla="*/ 120015 w 124777"/>
                <a:gd name="connsiteY14" fmla="*/ 2279 h 1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777" h="173728">
                  <a:moveTo>
                    <a:pt x="120015" y="2279"/>
                  </a:moveTo>
                  <a:cubicBezTo>
                    <a:pt x="122873" y="2279"/>
                    <a:pt x="124778" y="4184"/>
                    <a:pt x="124778" y="7994"/>
                  </a:cubicBezTo>
                  <a:lnTo>
                    <a:pt x="124778" y="21329"/>
                  </a:lnTo>
                  <a:cubicBezTo>
                    <a:pt x="124778" y="24186"/>
                    <a:pt x="122873" y="26091"/>
                    <a:pt x="120015" y="26091"/>
                  </a:cubicBezTo>
                  <a:lnTo>
                    <a:pt x="73343" y="26091"/>
                  </a:lnTo>
                  <a:cubicBezTo>
                    <a:pt x="36195" y="26091"/>
                    <a:pt x="31433" y="38474"/>
                    <a:pt x="31433" y="87051"/>
                  </a:cubicBezTo>
                  <a:cubicBezTo>
                    <a:pt x="31433" y="135629"/>
                    <a:pt x="36195" y="147059"/>
                    <a:pt x="73343" y="147059"/>
                  </a:cubicBezTo>
                  <a:lnTo>
                    <a:pt x="120015" y="147059"/>
                  </a:lnTo>
                  <a:cubicBezTo>
                    <a:pt x="122873" y="147059"/>
                    <a:pt x="124778" y="148964"/>
                    <a:pt x="124778" y="151821"/>
                  </a:cubicBezTo>
                  <a:lnTo>
                    <a:pt x="124778" y="165156"/>
                  </a:lnTo>
                  <a:cubicBezTo>
                    <a:pt x="124778" y="168014"/>
                    <a:pt x="122873" y="169919"/>
                    <a:pt x="120015" y="170871"/>
                  </a:cubicBezTo>
                  <a:cubicBezTo>
                    <a:pt x="103823" y="172776"/>
                    <a:pt x="85725" y="173729"/>
                    <a:pt x="72390" y="173729"/>
                  </a:cubicBezTo>
                  <a:cubicBezTo>
                    <a:pt x="12383" y="173729"/>
                    <a:pt x="0" y="156584"/>
                    <a:pt x="0" y="87051"/>
                  </a:cubicBezTo>
                  <a:cubicBezTo>
                    <a:pt x="0" y="17519"/>
                    <a:pt x="11430" y="374"/>
                    <a:pt x="72390" y="374"/>
                  </a:cubicBezTo>
                  <a:cubicBezTo>
                    <a:pt x="85725" y="-579"/>
                    <a:pt x="103823" y="374"/>
                    <a:pt x="120015" y="22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445E18-845B-A8C6-4A60-2F5DE3A10396}"/>
                </a:ext>
              </a:extLst>
            </p:cNvPr>
            <p:cNvSpPr/>
            <p:nvPr/>
          </p:nvSpPr>
          <p:spPr>
            <a:xfrm>
              <a:off x="11284522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0BF78F3-914C-585C-F344-8EFD5A902128}"/>
                </a:ext>
              </a:extLst>
            </p:cNvPr>
            <p:cNvSpPr/>
            <p:nvPr/>
          </p:nvSpPr>
          <p:spPr>
            <a:xfrm>
              <a:off x="11337169" y="648719"/>
              <a:ext cx="43154" cy="51521"/>
            </a:xfrm>
            <a:custGeom>
              <a:avLst/>
              <a:gdLst>
                <a:gd name="connsiteX0" fmla="*/ 142875 w 142875"/>
                <a:gd name="connsiteY0" fmla="*/ 71517 h 170577"/>
                <a:gd name="connsiteX1" fmla="*/ 142875 w 142875"/>
                <a:gd name="connsiteY1" fmla="*/ 165815 h 170577"/>
                <a:gd name="connsiteX2" fmla="*/ 137160 w 142875"/>
                <a:gd name="connsiteY2" fmla="*/ 170577 h 170577"/>
                <a:gd name="connsiteX3" fmla="*/ 117157 w 142875"/>
                <a:gd name="connsiteY3" fmla="*/ 170577 h 170577"/>
                <a:gd name="connsiteX4" fmla="*/ 112395 w 142875"/>
                <a:gd name="connsiteY4" fmla="*/ 165815 h 170577"/>
                <a:gd name="connsiteX5" fmla="*/ 112395 w 142875"/>
                <a:gd name="connsiteY5" fmla="*/ 74375 h 170577"/>
                <a:gd name="connsiteX6" fmla="*/ 73343 w 142875"/>
                <a:gd name="connsiteY6" fmla="*/ 24845 h 170577"/>
                <a:gd name="connsiteX7" fmla="*/ 30480 w 142875"/>
                <a:gd name="connsiteY7" fmla="*/ 24845 h 170577"/>
                <a:gd name="connsiteX8" fmla="*/ 30480 w 142875"/>
                <a:gd name="connsiteY8" fmla="*/ 165815 h 170577"/>
                <a:gd name="connsiteX9" fmla="*/ 25718 w 142875"/>
                <a:gd name="connsiteY9" fmla="*/ 170577 h 170577"/>
                <a:gd name="connsiteX10" fmla="*/ 4763 w 142875"/>
                <a:gd name="connsiteY10" fmla="*/ 170577 h 170577"/>
                <a:gd name="connsiteX11" fmla="*/ 0 w 142875"/>
                <a:gd name="connsiteY11" fmla="*/ 165815 h 170577"/>
                <a:gd name="connsiteX12" fmla="*/ 0 w 142875"/>
                <a:gd name="connsiteY12" fmla="*/ 9605 h 170577"/>
                <a:gd name="connsiteX13" fmla="*/ 4763 w 142875"/>
                <a:gd name="connsiteY13" fmla="*/ 4842 h 170577"/>
                <a:gd name="connsiteX14" fmla="*/ 69532 w 142875"/>
                <a:gd name="connsiteY14" fmla="*/ 80 h 170577"/>
                <a:gd name="connsiteX15" fmla="*/ 142875 w 142875"/>
                <a:gd name="connsiteY15" fmla="*/ 71517 h 17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70577">
                  <a:moveTo>
                    <a:pt x="142875" y="71517"/>
                  </a:moveTo>
                  <a:lnTo>
                    <a:pt x="142875" y="165815"/>
                  </a:lnTo>
                  <a:cubicBezTo>
                    <a:pt x="142875" y="168672"/>
                    <a:pt x="140970" y="170577"/>
                    <a:pt x="137160" y="170577"/>
                  </a:cubicBezTo>
                  <a:lnTo>
                    <a:pt x="117157" y="170577"/>
                  </a:lnTo>
                  <a:cubicBezTo>
                    <a:pt x="114300" y="170577"/>
                    <a:pt x="112395" y="168672"/>
                    <a:pt x="112395" y="165815"/>
                  </a:cubicBezTo>
                  <a:lnTo>
                    <a:pt x="112395" y="74375"/>
                  </a:lnTo>
                  <a:cubicBezTo>
                    <a:pt x="112395" y="26750"/>
                    <a:pt x="102870" y="24845"/>
                    <a:pt x="73343" y="24845"/>
                  </a:cubicBezTo>
                  <a:lnTo>
                    <a:pt x="30480" y="24845"/>
                  </a:lnTo>
                  <a:lnTo>
                    <a:pt x="30480" y="165815"/>
                  </a:lnTo>
                  <a:cubicBezTo>
                    <a:pt x="30480" y="168672"/>
                    <a:pt x="28575" y="170577"/>
                    <a:pt x="25718" y="170577"/>
                  </a:cubicBezTo>
                  <a:lnTo>
                    <a:pt x="4763" y="170577"/>
                  </a:lnTo>
                  <a:cubicBezTo>
                    <a:pt x="1905" y="170577"/>
                    <a:pt x="0" y="168672"/>
                    <a:pt x="0" y="165815"/>
                  </a:cubicBezTo>
                  <a:lnTo>
                    <a:pt x="0" y="9605"/>
                  </a:lnTo>
                  <a:cubicBezTo>
                    <a:pt x="0" y="5795"/>
                    <a:pt x="1905" y="4842"/>
                    <a:pt x="4763" y="4842"/>
                  </a:cubicBezTo>
                  <a:cubicBezTo>
                    <a:pt x="28575" y="80"/>
                    <a:pt x="54293" y="80"/>
                    <a:pt x="69532" y="80"/>
                  </a:cubicBezTo>
                  <a:cubicBezTo>
                    <a:pt x="125730" y="-873"/>
                    <a:pt x="142875" y="5795"/>
                    <a:pt x="142875" y="715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E0C273E-9E81-0B75-CE74-D208DE217BAA}"/>
                </a:ext>
              </a:extLst>
            </p:cNvPr>
            <p:cNvSpPr/>
            <p:nvPr/>
          </p:nvSpPr>
          <p:spPr>
            <a:xfrm>
              <a:off x="11411106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BE02A2A-AE07-C1AC-CBC6-B65D0715134C}"/>
                </a:ext>
              </a:extLst>
            </p:cNvPr>
            <p:cNvSpPr/>
            <p:nvPr/>
          </p:nvSpPr>
          <p:spPr>
            <a:xfrm>
              <a:off x="11464041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566DC1-46F3-0C21-B82C-B1408F39316A}"/>
                </a:ext>
              </a:extLst>
            </p:cNvPr>
            <p:cNvSpPr/>
            <p:nvPr/>
          </p:nvSpPr>
          <p:spPr>
            <a:xfrm>
              <a:off x="11485906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3A956B8-47E3-007C-1F06-B5BC4C0E5AE7}"/>
                </a:ext>
              </a:extLst>
            </p:cNvPr>
            <p:cNvSpPr/>
            <p:nvPr/>
          </p:nvSpPr>
          <p:spPr>
            <a:xfrm>
              <a:off x="11525607" y="634571"/>
              <a:ext cx="27618" cy="66531"/>
            </a:xfrm>
            <a:custGeom>
              <a:avLst/>
              <a:gdLst>
                <a:gd name="connsiteX0" fmla="*/ 45720 w 91440"/>
                <a:gd name="connsiteY0" fmla="*/ 248 h 220275"/>
                <a:gd name="connsiteX1" fmla="*/ 51435 w 91440"/>
                <a:gd name="connsiteY1" fmla="*/ 4058 h 220275"/>
                <a:gd name="connsiteX2" fmla="*/ 51435 w 91440"/>
                <a:gd name="connsiteY2" fmla="*/ 47873 h 220275"/>
                <a:gd name="connsiteX3" fmla="*/ 83820 w 91440"/>
                <a:gd name="connsiteY3" fmla="*/ 47873 h 220275"/>
                <a:gd name="connsiteX4" fmla="*/ 88582 w 91440"/>
                <a:gd name="connsiteY4" fmla="*/ 52635 h 220275"/>
                <a:gd name="connsiteX5" fmla="*/ 88582 w 91440"/>
                <a:gd name="connsiteY5" fmla="*/ 66923 h 220275"/>
                <a:gd name="connsiteX6" fmla="*/ 83820 w 91440"/>
                <a:gd name="connsiteY6" fmla="*/ 71685 h 220275"/>
                <a:gd name="connsiteX7" fmla="*/ 51435 w 91440"/>
                <a:gd name="connsiteY7" fmla="*/ 71685 h 220275"/>
                <a:gd name="connsiteX8" fmla="*/ 51435 w 91440"/>
                <a:gd name="connsiteY8" fmla="*/ 176460 h 220275"/>
                <a:gd name="connsiteX9" fmla="*/ 71438 w 91440"/>
                <a:gd name="connsiteY9" fmla="*/ 193605 h 220275"/>
                <a:gd name="connsiteX10" fmla="*/ 86678 w 91440"/>
                <a:gd name="connsiteY10" fmla="*/ 193605 h 220275"/>
                <a:gd name="connsiteX11" fmla="*/ 91440 w 91440"/>
                <a:gd name="connsiteY11" fmla="*/ 198368 h 220275"/>
                <a:gd name="connsiteX12" fmla="*/ 91440 w 91440"/>
                <a:gd name="connsiteY12" fmla="*/ 213608 h 220275"/>
                <a:gd name="connsiteX13" fmla="*/ 86678 w 91440"/>
                <a:gd name="connsiteY13" fmla="*/ 218370 h 220275"/>
                <a:gd name="connsiteX14" fmla="*/ 69532 w 91440"/>
                <a:gd name="connsiteY14" fmla="*/ 220275 h 220275"/>
                <a:gd name="connsiteX15" fmla="*/ 21907 w 91440"/>
                <a:gd name="connsiteY15" fmla="*/ 185033 h 220275"/>
                <a:gd name="connsiteX16" fmla="*/ 21907 w 91440"/>
                <a:gd name="connsiteY16" fmla="*/ 71685 h 220275"/>
                <a:gd name="connsiteX17" fmla="*/ 4763 w 91440"/>
                <a:gd name="connsiteY17" fmla="*/ 71685 h 220275"/>
                <a:gd name="connsiteX18" fmla="*/ 0 w 91440"/>
                <a:gd name="connsiteY18" fmla="*/ 66923 h 220275"/>
                <a:gd name="connsiteX19" fmla="*/ 0 w 91440"/>
                <a:gd name="connsiteY19" fmla="*/ 52635 h 220275"/>
                <a:gd name="connsiteX20" fmla="*/ 4763 w 91440"/>
                <a:gd name="connsiteY20" fmla="*/ 47873 h 220275"/>
                <a:gd name="connsiteX21" fmla="*/ 21907 w 91440"/>
                <a:gd name="connsiteY21" fmla="*/ 47873 h 220275"/>
                <a:gd name="connsiteX22" fmla="*/ 21907 w 91440"/>
                <a:gd name="connsiteY22" fmla="*/ 10725 h 220275"/>
                <a:gd name="connsiteX23" fmla="*/ 25718 w 91440"/>
                <a:gd name="connsiteY23" fmla="*/ 5963 h 220275"/>
                <a:gd name="connsiteX24" fmla="*/ 45720 w 91440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440" h="220275">
                  <a:moveTo>
                    <a:pt x="45720" y="248"/>
                  </a:moveTo>
                  <a:cubicBezTo>
                    <a:pt x="49530" y="-705"/>
                    <a:pt x="51435" y="1200"/>
                    <a:pt x="51435" y="4058"/>
                  </a:cubicBezTo>
                  <a:lnTo>
                    <a:pt x="51435" y="47873"/>
                  </a:lnTo>
                  <a:lnTo>
                    <a:pt x="83820" y="47873"/>
                  </a:lnTo>
                  <a:cubicBezTo>
                    <a:pt x="87630" y="47873"/>
                    <a:pt x="88582" y="49778"/>
                    <a:pt x="88582" y="52635"/>
                  </a:cubicBezTo>
                  <a:lnTo>
                    <a:pt x="88582" y="66923"/>
                  </a:lnTo>
                  <a:cubicBezTo>
                    <a:pt x="88582" y="69780"/>
                    <a:pt x="86678" y="71685"/>
                    <a:pt x="83820" y="71685"/>
                  </a:cubicBezTo>
                  <a:lnTo>
                    <a:pt x="51435" y="71685"/>
                  </a:lnTo>
                  <a:lnTo>
                    <a:pt x="51435" y="176460"/>
                  </a:lnTo>
                  <a:cubicBezTo>
                    <a:pt x="51435" y="189795"/>
                    <a:pt x="55245" y="193605"/>
                    <a:pt x="71438" y="193605"/>
                  </a:cubicBezTo>
                  <a:lnTo>
                    <a:pt x="86678" y="193605"/>
                  </a:lnTo>
                  <a:cubicBezTo>
                    <a:pt x="90488" y="193605"/>
                    <a:pt x="91440" y="194558"/>
                    <a:pt x="91440" y="198368"/>
                  </a:cubicBezTo>
                  <a:lnTo>
                    <a:pt x="91440" y="213608"/>
                  </a:lnTo>
                  <a:cubicBezTo>
                    <a:pt x="91440" y="216465"/>
                    <a:pt x="89535" y="218370"/>
                    <a:pt x="86678" y="218370"/>
                  </a:cubicBezTo>
                  <a:cubicBezTo>
                    <a:pt x="80010" y="220275"/>
                    <a:pt x="72390" y="220275"/>
                    <a:pt x="69532" y="220275"/>
                  </a:cubicBezTo>
                  <a:cubicBezTo>
                    <a:pt x="47625" y="220275"/>
                    <a:pt x="21907" y="220275"/>
                    <a:pt x="21907" y="185033"/>
                  </a:cubicBezTo>
                  <a:lnTo>
                    <a:pt x="21907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5720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C56CEE-69A8-1A02-EF2D-F8C3BD2BAB6B}"/>
                </a:ext>
              </a:extLst>
            </p:cNvPr>
            <p:cNvSpPr/>
            <p:nvPr/>
          </p:nvSpPr>
          <p:spPr>
            <a:xfrm>
              <a:off x="11561568" y="648455"/>
              <a:ext cx="26468" cy="52360"/>
            </a:xfrm>
            <a:custGeom>
              <a:avLst/>
              <a:gdLst>
                <a:gd name="connsiteX0" fmla="*/ 82868 w 87630"/>
                <a:gd name="connsiteY0" fmla="*/ 3810 h 173354"/>
                <a:gd name="connsiteX1" fmla="*/ 87630 w 87630"/>
                <a:gd name="connsiteY1" fmla="*/ 9525 h 173354"/>
                <a:gd name="connsiteX2" fmla="*/ 87630 w 87630"/>
                <a:gd name="connsiteY2" fmla="*/ 22860 h 173354"/>
                <a:gd name="connsiteX3" fmla="*/ 82868 w 87630"/>
                <a:gd name="connsiteY3" fmla="*/ 27622 h 173354"/>
                <a:gd name="connsiteX4" fmla="*/ 56197 w 87630"/>
                <a:gd name="connsiteY4" fmla="*/ 27622 h 173354"/>
                <a:gd name="connsiteX5" fmla="*/ 29528 w 87630"/>
                <a:gd name="connsiteY5" fmla="*/ 44767 h 173354"/>
                <a:gd name="connsiteX6" fmla="*/ 29528 w 87630"/>
                <a:gd name="connsiteY6" fmla="*/ 168592 h 173354"/>
                <a:gd name="connsiteX7" fmla="*/ 24765 w 87630"/>
                <a:gd name="connsiteY7" fmla="*/ 173355 h 173354"/>
                <a:gd name="connsiteX8" fmla="*/ 4763 w 87630"/>
                <a:gd name="connsiteY8" fmla="*/ 173355 h 173354"/>
                <a:gd name="connsiteX9" fmla="*/ 0 w 87630"/>
                <a:gd name="connsiteY9" fmla="*/ 168592 h 173354"/>
                <a:gd name="connsiteX10" fmla="*/ 0 w 87630"/>
                <a:gd name="connsiteY10" fmla="*/ 36195 h 173354"/>
                <a:gd name="connsiteX11" fmla="*/ 49530 w 87630"/>
                <a:gd name="connsiteY11" fmla="*/ 0 h 173354"/>
                <a:gd name="connsiteX12" fmla="*/ 82868 w 87630"/>
                <a:gd name="connsiteY12" fmla="*/ 3810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" h="173354">
                  <a:moveTo>
                    <a:pt x="82868" y="3810"/>
                  </a:moveTo>
                  <a:cubicBezTo>
                    <a:pt x="85725" y="4763"/>
                    <a:pt x="87630" y="5715"/>
                    <a:pt x="87630" y="9525"/>
                  </a:cubicBezTo>
                  <a:lnTo>
                    <a:pt x="87630" y="22860"/>
                  </a:lnTo>
                  <a:cubicBezTo>
                    <a:pt x="87630" y="25717"/>
                    <a:pt x="85725" y="27622"/>
                    <a:pt x="82868" y="27622"/>
                  </a:cubicBezTo>
                  <a:lnTo>
                    <a:pt x="56197" y="27622"/>
                  </a:lnTo>
                  <a:cubicBezTo>
                    <a:pt x="34290" y="27622"/>
                    <a:pt x="29528" y="31432"/>
                    <a:pt x="29528" y="44767"/>
                  </a:cubicBezTo>
                  <a:lnTo>
                    <a:pt x="29528" y="168592"/>
                  </a:lnTo>
                  <a:cubicBezTo>
                    <a:pt x="29528" y="171450"/>
                    <a:pt x="27622" y="173355"/>
                    <a:pt x="24765" y="173355"/>
                  </a:cubicBezTo>
                  <a:lnTo>
                    <a:pt x="4763" y="173355"/>
                  </a:lnTo>
                  <a:cubicBezTo>
                    <a:pt x="1905" y="173355"/>
                    <a:pt x="0" y="171450"/>
                    <a:pt x="0" y="168592"/>
                  </a:cubicBezTo>
                  <a:lnTo>
                    <a:pt x="0" y="36195"/>
                  </a:lnTo>
                  <a:cubicBezTo>
                    <a:pt x="0" y="952"/>
                    <a:pt x="31432" y="0"/>
                    <a:pt x="49530" y="0"/>
                  </a:cubicBezTo>
                  <a:cubicBezTo>
                    <a:pt x="55245" y="0"/>
                    <a:pt x="77153" y="952"/>
                    <a:pt x="82868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4E5F79-01C4-1CB3-F475-5B61A8B48410}"/>
                </a:ext>
              </a:extLst>
            </p:cNvPr>
            <p:cNvSpPr/>
            <p:nvPr/>
          </p:nvSpPr>
          <p:spPr>
            <a:xfrm>
              <a:off x="11595228" y="648743"/>
              <a:ext cx="42866" cy="52072"/>
            </a:xfrm>
            <a:custGeom>
              <a:avLst/>
              <a:gdLst>
                <a:gd name="connsiteX0" fmla="*/ 137160 w 141922"/>
                <a:gd name="connsiteY0" fmla="*/ 952 h 172402"/>
                <a:gd name="connsiteX1" fmla="*/ 141922 w 141922"/>
                <a:gd name="connsiteY1" fmla="*/ 5715 h 172402"/>
                <a:gd name="connsiteX2" fmla="*/ 141922 w 141922"/>
                <a:gd name="connsiteY2" fmla="*/ 162877 h 172402"/>
                <a:gd name="connsiteX3" fmla="*/ 137160 w 141922"/>
                <a:gd name="connsiteY3" fmla="*/ 167640 h 172402"/>
                <a:gd name="connsiteX4" fmla="*/ 72390 w 141922"/>
                <a:gd name="connsiteY4" fmla="*/ 172402 h 172402"/>
                <a:gd name="connsiteX5" fmla="*/ 0 w 141922"/>
                <a:gd name="connsiteY5" fmla="*/ 99060 h 172402"/>
                <a:gd name="connsiteX6" fmla="*/ 0 w 141922"/>
                <a:gd name="connsiteY6" fmla="*/ 4763 h 172402"/>
                <a:gd name="connsiteX7" fmla="*/ 5715 w 141922"/>
                <a:gd name="connsiteY7" fmla="*/ 0 h 172402"/>
                <a:gd name="connsiteX8" fmla="*/ 25717 w 141922"/>
                <a:gd name="connsiteY8" fmla="*/ 0 h 172402"/>
                <a:gd name="connsiteX9" fmla="*/ 30480 w 141922"/>
                <a:gd name="connsiteY9" fmla="*/ 4763 h 172402"/>
                <a:gd name="connsiteX10" fmla="*/ 30480 w 141922"/>
                <a:gd name="connsiteY10" fmla="*/ 96202 h 172402"/>
                <a:gd name="connsiteX11" fmla="*/ 69532 w 141922"/>
                <a:gd name="connsiteY11" fmla="*/ 145732 h 172402"/>
                <a:gd name="connsiteX12" fmla="*/ 112395 w 141922"/>
                <a:gd name="connsiteY12" fmla="*/ 145732 h 172402"/>
                <a:gd name="connsiteX13" fmla="*/ 112395 w 141922"/>
                <a:gd name="connsiteY13" fmla="*/ 5715 h 172402"/>
                <a:gd name="connsiteX14" fmla="*/ 117157 w 141922"/>
                <a:gd name="connsiteY14" fmla="*/ 952 h 172402"/>
                <a:gd name="connsiteX15" fmla="*/ 137160 w 141922"/>
                <a:gd name="connsiteY15" fmla="*/ 95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1922" h="172402">
                  <a:moveTo>
                    <a:pt x="137160" y="952"/>
                  </a:moveTo>
                  <a:cubicBezTo>
                    <a:pt x="140017" y="952"/>
                    <a:pt x="141922" y="2857"/>
                    <a:pt x="141922" y="5715"/>
                  </a:cubicBezTo>
                  <a:lnTo>
                    <a:pt x="141922" y="162877"/>
                  </a:lnTo>
                  <a:cubicBezTo>
                    <a:pt x="141922" y="166688"/>
                    <a:pt x="140017" y="166688"/>
                    <a:pt x="137160" y="167640"/>
                  </a:cubicBezTo>
                  <a:cubicBezTo>
                    <a:pt x="112395" y="172402"/>
                    <a:pt x="86677" y="172402"/>
                    <a:pt x="72390" y="172402"/>
                  </a:cubicBezTo>
                  <a:cubicBezTo>
                    <a:pt x="17145" y="172402"/>
                    <a:pt x="0" y="164782"/>
                    <a:pt x="0" y="99060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5715" y="0"/>
                  </a:cubicBezTo>
                  <a:lnTo>
                    <a:pt x="25717" y="0"/>
                  </a:lnTo>
                  <a:cubicBezTo>
                    <a:pt x="28575" y="0"/>
                    <a:pt x="30480" y="1905"/>
                    <a:pt x="30480" y="4763"/>
                  </a:cubicBezTo>
                  <a:lnTo>
                    <a:pt x="30480" y="96202"/>
                  </a:lnTo>
                  <a:cubicBezTo>
                    <a:pt x="30480" y="143827"/>
                    <a:pt x="40005" y="145732"/>
                    <a:pt x="69532" y="145732"/>
                  </a:cubicBezTo>
                  <a:lnTo>
                    <a:pt x="112395" y="145732"/>
                  </a:lnTo>
                  <a:lnTo>
                    <a:pt x="112395" y="5715"/>
                  </a:lnTo>
                  <a:cubicBezTo>
                    <a:pt x="112395" y="2857"/>
                    <a:pt x="114300" y="952"/>
                    <a:pt x="117157" y="952"/>
                  </a:cubicBezTo>
                  <a:lnTo>
                    <a:pt x="137160" y="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DCFAA3-31BF-5287-6072-60FEE7DDAD30}"/>
                </a:ext>
              </a:extLst>
            </p:cNvPr>
            <p:cNvSpPr/>
            <p:nvPr/>
          </p:nvSpPr>
          <p:spPr>
            <a:xfrm>
              <a:off x="11648451" y="648168"/>
              <a:ext cx="37687" cy="52647"/>
            </a:xfrm>
            <a:custGeom>
              <a:avLst/>
              <a:gdLst>
                <a:gd name="connsiteX0" fmla="*/ 114300 w 124777"/>
                <a:gd name="connsiteY0" fmla="*/ 3810 h 174307"/>
                <a:gd name="connsiteX1" fmla="*/ 119063 w 124777"/>
                <a:gd name="connsiteY1" fmla="*/ 8573 h 174307"/>
                <a:gd name="connsiteX2" fmla="*/ 119063 w 124777"/>
                <a:gd name="connsiteY2" fmla="*/ 21908 h 174307"/>
                <a:gd name="connsiteX3" fmla="*/ 114300 w 124777"/>
                <a:gd name="connsiteY3" fmla="*/ 26670 h 174307"/>
                <a:gd name="connsiteX4" fmla="*/ 56197 w 124777"/>
                <a:gd name="connsiteY4" fmla="*/ 26670 h 174307"/>
                <a:gd name="connsiteX5" fmla="*/ 33338 w 124777"/>
                <a:gd name="connsiteY5" fmla="*/ 42863 h 174307"/>
                <a:gd name="connsiteX6" fmla="*/ 33338 w 124777"/>
                <a:gd name="connsiteY6" fmla="*/ 46673 h 174307"/>
                <a:gd name="connsiteX7" fmla="*/ 52388 w 124777"/>
                <a:gd name="connsiteY7" fmla="*/ 68580 h 174307"/>
                <a:gd name="connsiteX8" fmla="*/ 93345 w 124777"/>
                <a:gd name="connsiteY8" fmla="*/ 84773 h 174307"/>
                <a:gd name="connsiteX9" fmla="*/ 124777 w 124777"/>
                <a:gd name="connsiteY9" fmla="*/ 128588 h 174307"/>
                <a:gd name="connsiteX10" fmla="*/ 124777 w 124777"/>
                <a:gd name="connsiteY10" fmla="*/ 132398 h 174307"/>
                <a:gd name="connsiteX11" fmla="*/ 61913 w 124777"/>
                <a:gd name="connsiteY11" fmla="*/ 174308 h 174307"/>
                <a:gd name="connsiteX12" fmla="*/ 4763 w 124777"/>
                <a:gd name="connsiteY12" fmla="*/ 171450 h 174307"/>
                <a:gd name="connsiteX13" fmla="*/ 0 w 124777"/>
                <a:gd name="connsiteY13" fmla="*/ 166688 h 174307"/>
                <a:gd name="connsiteX14" fmla="*/ 0 w 124777"/>
                <a:gd name="connsiteY14" fmla="*/ 153353 h 174307"/>
                <a:gd name="connsiteX15" fmla="*/ 4763 w 124777"/>
                <a:gd name="connsiteY15" fmla="*/ 148590 h 174307"/>
                <a:gd name="connsiteX16" fmla="*/ 61913 w 124777"/>
                <a:gd name="connsiteY16" fmla="*/ 148590 h 174307"/>
                <a:gd name="connsiteX17" fmla="*/ 94297 w 124777"/>
                <a:gd name="connsiteY17" fmla="*/ 132398 h 174307"/>
                <a:gd name="connsiteX18" fmla="*/ 94297 w 124777"/>
                <a:gd name="connsiteY18" fmla="*/ 128588 h 174307"/>
                <a:gd name="connsiteX19" fmla="*/ 76200 w 124777"/>
                <a:gd name="connsiteY19" fmla="*/ 107633 h 174307"/>
                <a:gd name="connsiteX20" fmla="*/ 32385 w 124777"/>
                <a:gd name="connsiteY20" fmla="*/ 90488 h 174307"/>
                <a:gd name="connsiteX21" fmla="*/ 2857 w 124777"/>
                <a:gd name="connsiteY21" fmla="*/ 45720 h 174307"/>
                <a:gd name="connsiteX22" fmla="*/ 2857 w 124777"/>
                <a:gd name="connsiteY22" fmla="*/ 39053 h 174307"/>
                <a:gd name="connsiteX23" fmla="*/ 65722 w 124777"/>
                <a:gd name="connsiteY23" fmla="*/ 0 h 174307"/>
                <a:gd name="connsiteX24" fmla="*/ 114300 w 124777"/>
                <a:gd name="connsiteY24" fmla="*/ 3810 h 17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777" h="174307">
                  <a:moveTo>
                    <a:pt x="114300" y="3810"/>
                  </a:moveTo>
                  <a:cubicBezTo>
                    <a:pt x="117157" y="3810"/>
                    <a:pt x="119063" y="5715"/>
                    <a:pt x="119063" y="8573"/>
                  </a:cubicBezTo>
                  <a:lnTo>
                    <a:pt x="119063" y="21908"/>
                  </a:lnTo>
                  <a:cubicBezTo>
                    <a:pt x="119063" y="24765"/>
                    <a:pt x="117157" y="26670"/>
                    <a:pt x="114300" y="26670"/>
                  </a:cubicBezTo>
                  <a:lnTo>
                    <a:pt x="56197" y="26670"/>
                  </a:lnTo>
                  <a:cubicBezTo>
                    <a:pt x="41910" y="26670"/>
                    <a:pt x="33338" y="31433"/>
                    <a:pt x="33338" y="42863"/>
                  </a:cubicBezTo>
                  <a:lnTo>
                    <a:pt x="33338" y="46673"/>
                  </a:lnTo>
                  <a:cubicBezTo>
                    <a:pt x="33338" y="55245"/>
                    <a:pt x="37147" y="62865"/>
                    <a:pt x="52388" y="68580"/>
                  </a:cubicBezTo>
                  <a:lnTo>
                    <a:pt x="93345" y="84773"/>
                  </a:lnTo>
                  <a:cubicBezTo>
                    <a:pt x="121920" y="95250"/>
                    <a:pt x="124777" y="111443"/>
                    <a:pt x="124777" y="128588"/>
                  </a:cubicBezTo>
                  <a:lnTo>
                    <a:pt x="124777" y="132398"/>
                  </a:lnTo>
                  <a:cubicBezTo>
                    <a:pt x="124777" y="167640"/>
                    <a:pt x="103822" y="174308"/>
                    <a:pt x="61913" y="174308"/>
                  </a:cubicBezTo>
                  <a:cubicBezTo>
                    <a:pt x="35242" y="174308"/>
                    <a:pt x="10477" y="172403"/>
                    <a:pt x="4763" y="171450"/>
                  </a:cubicBezTo>
                  <a:cubicBezTo>
                    <a:pt x="952" y="171450"/>
                    <a:pt x="0" y="169545"/>
                    <a:pt x="0" y="166688"/>
                  </a:cubicBezTo>
                  <a:lnTo>
                    <a:pt x="0" y="153353"/>
                  </a:lnTo>
                  <a:cubicBezTo>
                    <a:pt x="0" y="150495"/>
                    <a:pt x="1905" y="148590"/>
                    <a:pt x="4763" y="148590"/>
                  </a:cubicBezTo>
                  <a:lnTo>
                    <a:pt x="61913" y="148590"/>
                  </a:lnTo>
                  <a:cubicBezTo>
                    <a:pt x="86677" y="148590"/>
                    <a:pt x="94297" y="145733"/>
                    <a:pt x="94297" y="132398"/>
                  </a:cubicBezTo>
                  <a:lnTo>
                    <a:pt x="94297" y="128588"/>
                  </a:lnTo>
                  <a:cubicBezTo>
                    <a:pt x="94297" y="120015"/>
                    <a:pt x="90488" y="113348"/>
                    <a:pt x="76200" y="107633"/>
                  </a:cubicBezTo>
                  <a:lnTo>
                    <a:pt x="32385" y="90488"/>
                  </a:lnTo>
                  <a:cubicBezTo>
                    <a:pt x="8572" y="80963"/>
                    <a:pt x="2857" y="62865"/>
                    <a:pt x="2857" y="45720"/>
                  </a:cubicBezTo>
                  <a:lnTo>
                    <a:pt x="2857" y="39053"/>
                  </a:lnTo>
                  <a:cubicBezTo>
                    <a:pt x="2857" y="4763"/>
                    <a:pt x="32385" y="0"/>
                    <a:pt x="65722" y="0"/>
                  </a:cubicBezTo>
                  <a:cubicBezTo>
                    <a:pt x="80010" y="953"/>
                    <a:pt x="96202" y="1905"/>
                    <a:pt x="114300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81D8D7-4765-4F92-876F-6014BAC18E15}"/>
                </a:ext>
              </a:extLst>
            </p:cNvPr>
            <p:cNvSpPr/>
            <p:nvPr/>
          </p:nvSpPr>
          <p:spPr>
            <a:xfrm>
              <a:off x="11692468" y="634571"/>
              <a:ext cx="27906" cy="66531"/>
            </a:xfrm>
            <a:custGeom>
              <a:avLst/>
              <a:gdLst>
                <a:gd name="connsiteX0" fmla="*/ 46672 w 92392"/>
                <a:gd name="connsiteY0" fmla="*/ 248 h 220275"/>
                <a:gd name="connsiteX1" fmla="*/ 52388 w 92392"/>
                <a:gd name="connsiteY1" fmla="*/ 4058 h 220275"/>
                <a:gd name="connsiteX2" fmla="*/ 52388 w 92392"/>
                <a:gd name="connsiteY2" fmla="*/ 47873 h 220275"/>
                <a:gd name="connsiteX3" fmla="*/ 84772 w 92392"/>
                <a:gd name="connsiteY3" fmla="*/ 47873 h 220275"/>
                <a:gd name="connsiteX4" fmla="*/ 89535 w 92392"/>
                <a:gd name="connsiteY4" fmla="*/ 52635 h 220275"/>
                <a:gd name="connsiteX5" fmla="*/ 89535 w 92392"/>
                <a:gd name="connsiteY5" fmla="*/ 66923 h 220275"/>
                <a:gd name="connsiteX6" fmla="*/ 84772 w 92392"/>
                <a:gd name="connsiteY6" fmla="*/ 71685 h 220275"/>
                <a:gd name="connsiteX7" fmla="*/ 52388 w 92392"/>
                <a:gd name="connsiteY7" fmla="*/ 71685 h 220275"/>
                <a:gd name="connsiteX8" fmla="*/ 52388 w 92392"/>
                <a:gd name="connsiteY8" fmla="*/ 176460 h 220275"/>
                <a:gd name="connsiteX9" fmla="*/ 72390 w 92392"/>
                <a:gd name="connsiteY9" fmla="*/ 193605 h 220275"/>
                <a:gd name="connsiteX10" fmla="*/ 87630 w 92392"/>
                <a:gd name="connsiteY10" fmla="*/ 193605 h 220275"/>
                <a:gd name="connsiteX11" fmla="*/ 92393 w 92392"/>
                <a:gd name="connsiteY11" fmla="*/ 198368 h 220275"/>
                <a:gd name="connsiteX12" fmla="*/ 92393 w 92392"/>
                <a:gd name="connsiteY12" fmla="*/ 213608 h 220275"/>
                <a:gd name="connsiteX13" fmla="*/ 87630 w 92392"/>
                <a:gd name="connsiteY13" fmla="*/ 218370 h 220275"/>
                <a:gd name="connsiteX14" fmla="*/ 70485 w 92392"/>
                <a:gd name="connsiteY14" fmla="*/ 220275 h 220275"/>
                <a:gd name="connsiteX15" fmla="*/ 22860 w 92392"/>
                <a:gd name="connsiteY15" fmla="*/ 185033 h 220275"/>
                <a:gd name="connsiteX16" fmla="*/ 22860 w 92392"/>
                <a:gd name="connsiteY16" fmla="*/ 71685 h 220275"/>
                <a:gd name="connsiteX17" fmla="*/ 4763 w 92392"/>
                <a:gd name="connsiteY17" fmla="*/ 71685 h 220275"/>
                <a:gd name="connsiteX18" fmla="*/ 0 w 92392"/>
                <a:gd name="connsiteY18" fmla="*/ 66923 h 220275"/>
                <a:gd name="connsiteX19" fmla="*/ 0 w 92392"/>
                <a:gd name="connsiteY19" fmla="*/ 52635 h 220275"/>
                <a:gd name="connsiteX20" fmla="*/ 4763 w 92392"/>
                <a:gd name="connsiteY20" fmla="*/ 47873 h 220275"/>
                <a:gd name="connsiteX21" fmla="*/ 21907 w 92392"/>
                <a:gd name="connsiteY21" fmla="*/ 47873 h 220275"/>
                <a:gd name="connsiteX22" fmla="*/ 21907 w 92392"/>
                <a:gd name="connsiteY22" fmla="*/ 10725 h 220275"/>
                <a:gd name="connsiteX23" fmla="*/ 25718 w 92392"/>
                <a:gd name="connsiteY23" fmla="*/ 5963 h 220275"/>
                <a:gd name="connsiteX24" fmla="*/ 46672 w 92392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2392" h="220275">
                  <a:moveTo>
                    <a:pt x="46672" y="248"/>
                  </a:moveTo>
                  <a:cubicBezTo>
                    <a:pt x="50482" y="-705"/>
                    <a:pt x="52388" y="1200"/>
                    <a:pt x="52388" y="4058"/>
                  </a:cubicBezTo>
                  <a:lnTo>
                    <a:pt x="52388" y="47873"/>
                  </a:lnTo>
                  <a:lnTo>
                    <a:pt x="84772" y="47873"/>
                  </a:lnTo>
                  <a:cubicBezTo>
                    <a:pt x="88582" y="47873"/>
                    <a:pt x="89535" y="49778"/>
                    <a:pt x="89535" y="52635"/>
                  </a:cubicBezTo>
                  <a:lnTo>
                    <a:pt x="89535" y="66923"/>
                  </a:lnTo>
                  <a:cubicBezTo>
                    <a:pt x="89535" y="69780"/>
                    <a:pt x="87630" y="71685"/>
                    <a:pt x="84772" y="71685"/>
                  </a:cubicBezTo>
                  <a:lnTo>
                    <a:pt x="52388" y="71685"/>
                  </a:lnTo>
                  <a:lnTo>
                    <a:pt x="52388" y="176460"/>
                  </a:lnTo>
                  <a:cubicBezTo>
                    <a:pt x="52388" y="189795"/>
                    <a:pt x="56197" y="193605"/>
                    <a:pt x="72390" y="193605"/>
                  </a:cubicBezTo>
                  <a:lnTo>
                    <a:pt x="87630" y="193605"/>
                  </a:lnTo>
                  <a:cubicBezTo>
                    <a:pt x="91440" y="193605"/>
                    <a:pt x="92393" y="194558"/>
                    <a:pt x="92393" y="198368"/>
                  </a:cubicBezTo>
                  <a:lnTo>
                    <a:pt x="92393" y="213608"/>
                  </a:lnTo>
                  <a:cubicBezTo>
                    <a:pt x="92393" y="216465"/>
                    <a:pt x="90488" y="218370"/>
                    <a:pt x="87630" y="218370"/>
                  </a:cubicBezTo>
                  <a:cubicBezTo>
                    <a:pt x="80963" y="220275"/>
                    <a:pt x="73343" y="220275"/>
                    <a:pt x="70485" y="220275"/>
                  </a:cubicBezTo>
                  <a:cubicBezTo>
                    <a:pt x="48578" y="220275"/>
                    <a:pt x="22860" y="220275"/>
                    <a:pt x="22860" y="185033"/>
                  </a:cubicBezTo>
                  <a:lnTo>
                    <a:pt x="22860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6672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976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99601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3672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90650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33342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Picture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000" y="1064645"/>
            <a:ext cx="3707775" cy="454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 userDrawn="1"/>
        </p:nvSpPr>
        <p:spPr>
          <a:xfrm>
            <a:off x="10507980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13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a title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 userDrawn="1"/>
        </p:nvSpPr>
        <p:spPr>
          <a:xfrm>
            <a:off x="0" y="1720666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add a picture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add a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add a picture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000" y="3682514"/>
            <a:ext cx="3419999" cy="19221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6001" y="3682514"/>
            <a:ext cx="3419999" cy="19221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84001" y="3682514"/>
            <a:ext cx="3419999" cy="19221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2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 userDrawn="1"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a title 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88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016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5444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6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6000" indent="-216000">
              <a:buFontTx/>
              <a:buBlip>
                <a:blip r:embed="rId2"/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09209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58525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on the icon to 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a title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998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8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19"/>
            <a:ext cx="920602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 userDrawn="1"/>
        </p:nvSpPr>
        <p:spPr>
          <a:xfrm>
            <a:off x="6724390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 userDrawn="1"/>
        </p:nvGrpSpPr>
        <p:grpSpPr>
          <a:xfrm>
            <a:off x="10561478" y="3284219"/>
            <a:ext cx="920602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6908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 userDrawn="1"/>
        </p:nvSpPr>
        <p:spPr>
          <a:xfrm>
            <a:off x="0" y="0"/>
            <a:ext cx="6096000" cy="6101998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000" y="1145650"/>
            <a:ext cx="4968000" cy="4540025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3998" y="1145649"/>
            <a:ext cx="4968001" cy="454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a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83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a title</a:t>
            </a:r>
          </a:p>
        </p:txBody>
      </p:sp>
    </p:spTree>
    <p:extLst>
      <p:ext uri="{BB962C8B-B14F-4D97-AF65-F5344CB8AC3E}">
        <p14:creationId xmlns:p14="http://schemas.microsoft.com/office/powerpoint/2010/main" val="179031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 userDrawn="1"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CCA3-8D7C-3F99-EBC8-AE0184FED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486" b="16223"/>
          <a:stretch/>
        </p:blipFill>
        <p:spPr>
          <a:xfrm>
            <a:off x="4387850" y="322433"/>
            <a:ext cx="7581900" cy="5784329"/>
          </a:xfrm>
          <a:prstGeom prst="rect">
            <a:avLst/>
          </a:prstGeom>
        </p:spPr>
      </p:pic>
      <p:sp>
        <p:nvSpPr>
          <p:cNvPr id="26" name="Rectangle: Rounded Corners 25">
            <a:hlinkClick r:id="rId3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 userDrawn="1"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 userDrawn="1"/>
        </p:nvGrpSpPr>
        <p:grpSpPr>
          <a:xfrm>
            <a:off x="671550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Oval 30">
              <a:hlinkClick r:id="rId4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 userDrawn="1"/>
        </p:nvGrpSpPr>
        <p:grpSpPr>
          <a:xfrm>
            <a:off x="1542850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Oval 36">
              <a:hlinkClick r:id="rId5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 userDrawn="1"/>
        </p:nvGrpSpPr>
        <p:grpSpPr>
          <a:xfrm>
            <a:off x="3285450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Oval 44">
              <a:hlinkClick r:id="rId6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8000" y="1502651"/>
            <a:ext cx="3456000" cy="110799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 baseline="0"/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7" name="Groupe 26"/>
          <p:cNvGrpSpPr/>
          <p:nvPr userDrawn="1"/>
        </p:nvGrpSpPr>
        <p:grpSpPr>
          <a:xfrm>
            <a:off x="2414150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Image 4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567" y="4599119"/>
              <a:ext cx="330166" cy="337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3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18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 userDrawn="1"/>
        </p:nvSpPr>
        <p:spPr>
          <a:xfrm>
            <a:off x="5765062" y="2876242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8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7" y="4226051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7" y="4516563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0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5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 userDrawn="1"/>
        </p:nvSpPr>
        <p:spPr>
          <a:xfrm>
            <a:off x="5765062" y="2650654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 userDrawn="1"/>
        </p:nvSpPr>
        <p:spPr>
          <a:xfrm>
            <a:off x="1802802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 userDrawn="1"/>
        </p:nvGrpSpPr>
        <p:grpSpPr>
          <a:xfrm>
            <a:off x="2241885" y="3605998"/>
            <a:ext cx="920602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5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5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6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6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41886" y="5034150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41886" y="5324662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 userDrawn="1"/>
        </p:nvSpPr>
        <p:spPr>
          <a:xfrm>
            <a:off x="6299293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 userDrawn="1"/>
        </p:nvGrpSpPr>
        <p:grpSpPr>
          <a:xfrm>
            <a:off x="6738376" y="3605998"/>
            <a:ext cx="920602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6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7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7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38377" y="5034150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38377" y="532466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 userDrawn="1"/>
        </p:nvSpPr>
        <p:spPr>
          <a:xfrm>
            <a:off x="3263900" y="1036069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100" y="1428554"/>
            <a:ext cx="1701800" cy="379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 userDrawn="1"/>
        </p:nvSpPr>
        <p:spPr>
          <a:xfrm>
            <a:off x="4188427" y="3307146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5893751"/>
            <a:ext cx="920602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7" name="Rectangle: Rounded Corners 6">
            <a:hlinkClick r:id="rId5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 userDrawn="1"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25714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7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663909-A8CA-9DF6-B954-8622276E78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7543" b="48236"/>
          <a:stretch>
            <a:fillRect/>
          </a:stretch>
        </p:blipFill>
        <p:spPr>
          <a:xfrm>
            <a:off x="-1" y="1747081"/>
            <a:ext cx="5976472" cy="5110919"/>
          </a:xfrm>
          <a:custGeom>
            <a:avLst/>
            <a:gdLst>
              <a:gd name="connsiteX0" fmla="*/ 0 w 5976472"/>
              <a:gd name="connsiteY0" fmla="*/ 0 h 5110919"/>
              <a:gd name="connsiteX1" fmla="*/ 5976472 w 5976472"/>
              <a:gd name="connsiteY1" fmla="*/ 0 h 5110919"/>
              <a:gd name="connsiteX2" fmla="*/ 5976472 w 5976472"/>
              <a:gd name="connsiteY2" fmla="*/ 5110919 h 5110919"/>
              <a:gd name="connsiteX3" fmla="*/ 0 w 5976472"/>
              <a:gd name="connsiteY3" fmla="*/ 5110919 h 511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6472" h="5110919">
                <a:moveTo>
                  <a:pt x="0" y="0"/>
                </a:moveTo>
                <a:lnTo>
                  <a:pt x="5976472" y="0"/>
                </a:lnTo>
                <a:lnTo>
                  <a:pt x="5976472" y="5110919"/>
                </a:lnTo>
                <a:lnTo>
                  <a:pt x="0" y="5110919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 userDrawn="1"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 userDrawn="1"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90D3D2-9C7F-3248-D2DB-57C3C97CAA4E}"/>
              </a:ext>
            </a:extLst>
          </p:cNvPr>
          <p:cNvGrpSpPr/>
          <p:nvPr userDrawn="1"/>
        </p:nvGrpSpPr>
        <p:grpSpPr>
          <a:xfrm>
            <a:off x="10330251" y="410247"/>
            <a:ext cx="1391849" cy="309268"/>
            <a:chOff x="10330251" y="410247"/>
            <a:chExt cx="1391849" cy="30926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F48B101-99C4-D6A4-B835-DDA35556AF1C}"/>
                </a:ext>
              </a:extLst>
            </p:cNvPr>
            <p:cNvSpPr/>
            <p:nvPr/>
          </p:nvSpPr>
          <p:spPr>
            <a:xfrm>
              <a:off x="11543732" y="410247"/>
              <a:ext cx="178368" cy="165135"/>
            </a:xfrm>
            <a:custGeom>
              <a:avLst/>
              <a:gdLst>
                <a:gd name="connsiteX0" fmla="*/ 590550 w 590550"/>
                <a:gd name="connsiteY0" fmla="*/ 401003 h 546735"/>
                <a:gd name="connsiteX1" fmla="*/ 509588 w 590550"/>
                <a:gd name="connsiteY1" fmla="*/ 515303 h 546735"/>
                <a:gd name="connsiteX2" fmla="*/ 264795 w 590550"/>
                <a:gd name="connsiteY2" fmla="*/ 546735 h 546735"/>
                <a:gd name="connsiteX3" fmla="*/ 0 w 590550"/>
                <a:gd name="connsiteY3" fmla="*/ 521970 h 546735"/>
                <a:gd name="connsiteX4" fmla="*/ 0 w 590550"/>
                <a:gd name="connsiteY4" fmla="*/ 436245 h 546735"/>
                <a:gd name="connsiteX5" fmla="*/ 469583 w 590550"/>
                <a:gd name="connsiteY5" fmla="*/ 436245 h 546735"/>
                <a:gd name="connsiteX6" fmla="*/ 469583 w 590550"/>
                <a:gd name="connsiteY6" fmla="*/ 319088 h 546735"/>
                <a:gd name="connsiteX7" fmla="*/ 137160 w 590550"/>
                <a:gd name="connsiteY7" fmla="*/ 319088 h 546735"/>
                <a:gd name="connsiteX8" fmla="*/ 0 w 590550"/>
                <a:gd name="connsiteY8" fmla="*/ 194310 h 546735"/>
                <a:gd name="connsiteX9" fmla="*/ 0 w 590550"/>
                <a:gd name="connsiteY9" fmla="*/ 142875 h 546735"/>
                <a:gd name="connsiteX10" fmla="*/ 84773 w 590550"/>
                <a:gd name="connsiteY10" fmla="*/ 26670 h 546735"/>
                <a:gd name="connsiteX11" fmla="*/ 318135 w 590550"/>
                <a:gd name="connsiteY11" fmla="*/ 0 h 546735"/>
                <a:gd name="connsiteX12" fmla="*/ 582930 w 590550"/>
                <a:gd name="connsiteY12" fmla="*/ 25718 h 546735"/>
                <a:gd name="connsiteX13" fmla="*/ 582930 w 590550"/>
                <a:gd name="connsiteY13" fmla="*/ 111443 h 546735"/>
                <a:gd name="connsiteX14" fmla="*/ 120968 w 590550"/>
                <a:gd name="connsiteY14" fmla="*/ 111443 h 546735"/>
                <a:gd name="connsiteX15" fmla="*/ 120968 w 590550"/>
                <a:gd name="connsiteY15" fmla="*/ 209550 h 546735"/>
                <a:gd name="connsiteX16" fmla="*/ 453390 w 590550"/>
                <a:gd name="connsiteY16" fmla="*/ 209550 h 546735"/>
                <a:gd name="connsiteX17" fmla="*/ 590550 w 590550"/>
                <a:gd name="connsiteY17" fmla="*/ 334328 h 546735"/>
                <a:gd name="connsiteX18" fmla="*/ 590550 w 590550"/>
                <a:gd name="connsiteY18" fmla="*/ 401003 h 54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0550" h="546735">
                  <a:moveTo>
                    <a:pt x="590550" y="401003"/>
                  </a:moveTo>
                  <a:cubicBezTo>
                    <a:pt x="590550" y="475298"/>
                    <a:pt x="568643" y="497205"/>
                    <a:pt x="509588" y="515303"/>
                  </a:cubicBezTo>
                  <a:cubicBezTo>
                    <a:pt x="445770" y="534353"/>
                    <a:pt x="332423" y="546735"/>
                    <a:pt x="264795" y="546735"/>
                  </a:cubicBezTo>
                  <a:cubicBezTo>
                    <a:pt x="184785" y="546735"/>
                    <a:pt x="84773" y="541973"/>
                    <a:pt x="0" y="521970"/>
                  </a:cubicBezTo>
                  <a:lnTo>
                    <a:pt x="0" y="436245"/>
                  </a:lnTo>
                  <a:lnTo>
                    <a:pt x="469583" y="436245"/>
                  </a:lnTo>
                  <a:lnTo>
                    <a:pt x="469583" y="319088"/>
                  </a:lnTo>
                  <a:lnTo>
                    <a:pt x="137160" y="319088"/>
                  </a:lnTo>
                  <a:cubicBezTo>
                    <a:pt x="37148" y="319088"/>
                    <a:pt x="0" y="291465"/>
                    <a:pt x="0" y="194310"/>
                  </a:cubicBezTo>
                  <a:lnTo>
                    <a:pt x="0" y="142875"/>
                  </a:lnTo>
                  <a:cubicBezTo>
                    <a:pt x="0" y="65723"/>
                    <a:pt x="22860" y="42863"/>
                    <a:pt x="84773" y="26670"/>
                  </a:cubicBezTo>
                  <a:cubicBezTo>
                    <a:pt x="147638" y="10478"/>
                    <a:pt x="250508" y="0"/>
                    <a:pt x="318135" y="0"/>
                  </a:cubicBezTo>
                  <a:cubicBezTo>
                    <a:pt x="400050" y="0"/>
                    <a:pt x="498158" y="6668"/>
                    <a:pt x="582930" y="25718"/>
                  </a:cubicBezTo>
                  <a:lnTo>
                    <a:pt x="582930" y="111443"/>
                  </a:lnTo>
                  <a:lnTo>
                    <a:pt x="120968" y="111443"/>
                  </a:lnTo>
                  <a:lnTo>
                    <a:pt x="120968" y="209550"/>
                  </a:lnTo>
                  <a:lnTo>
                    <a:pt x="453390" y="209550"/>
                  </a:lnTo>
                  <a:cubicBezTo>
                    <a:pt x="553403" y="209550"/>
                    <a:pt x="590550" y="236220"/>
                    <a:pt x="590550" y="334328"/>
                  </a:cubicBezTo>
                  <a:lnTo>
                    <a:pt x="590550" y="4010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0F785EC-ACA7-F065-A917-4D0214F24078}"/>
                </a:ext>
              </a:extLst>
            </p:cNvPr>
            <p:cNvSpPr/>
            <p:nvPr/>
          </p:nvSpPr>
          <p:spPr>
            <a:xfrm>
              <a:off x="11304085" y="410247"/>
              <a:ext cx="176067" cy="164847"/>
            </a:xfrm>
            <a:custGeom>
              <a:avLst/>
              <a:gdLst>
                <a:gd name="connsiteX0" fmla="*/ 582930 w 582930"/>
                <a:gd name="connsiteY0" fmla="*/ 521018 h 545782"/>
                <a:gd name="connsiteX1" fmla="*/ 292418 w 582930"/>
                <a:gd name="connsiteY1" fmla="*/ 545783 h 545782"/>
                <a:gd name="connsiteX2" fmla="*/ 0 w 582930"/>
                <a:gd name="connsiteY2" fmla="*/ 521018 h 545782"/>
                <a:gd name="connsiteX3" fmla="*/ 0 w 582930"/>
                <a:gd name="connsiteY3" fmla="*/ 25718 h 545782"/>
                <a:gd name="connsiteX4" fmla="*/ 290513 w 582930"/>
                <a:gd name="connsiteY4" fmla="*/ 0 h 545782"/>
                <a:gd name="connsiteX5" fmla="*/ 579120 w 582930"/>
                <a:gd name="connsiteY5" fmla="*/ 25718 h 545782"/>
                <a:gd name="connsiteX6" fmla="*/ 579120 w 582930"/>
                <a:gd name="connsiteY6" fmla="*/ 114300 h 545782"/>
                <a:gd name="connsiteX7" fmla="*/ 139065 w 582930"/>
                <a:gd name="connsiteY7" fmla="*/ 114300 h 545782"/>
                <a:gd name="connsiteX8" fmla="*/ 139065 w 582930"/>
                <a:gd name="connsiteY8" fmla="*/ 213360 h 545782"/>
                <a:gd name="connsiteX9" fmla="*/ 425768 w 582930"/>
                <a:gd name="connsiteY9" fmla="*/ 213360 h 545782"/>
                <a:gd name="connsiteX10" fmla="*/ 425768 w 582930"/>
                <a:gd name="connsiteY10" fmla="*/ 316230 h 545782"/>
                <a:gd name="connsiteX11" fmla="*/ 139065 w 582930"/>
                <a:gd name="connsiteY11" fmla="*/ 316230 h 545782"/>
                <a:gd name="connsiteX12" fmla="*/ 139065 w 582930"/>
                <a:gd name="connsiteY12" fmla="*/ 433388 h 545782"/>
                <a:gd name="connsiteX13" fmla="*/ 581025 w 582930"/>
                <a:gd name="connsiteY13" fmla="*/ 433388 h 545782"/>
                <a:gd name="connsiteX14" fmla="*/ 581025 w 582930"/>
                <a:gd name="connsiteY14" fmla="*/ 521018 h 54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2930" h="545782">
                  <a:moveTo>
                    <a:pt x="582930" y="521018"/>
                  </a:moveTo>
                  <a:cubicBezTo>
                    <a:pt x="485775" y="540068"/>
                    <a:pt x="387668" y="545783"/>
                    <a:pt x="292418" y="545783"/>
                  </a:cubicBezTo>
                  <a:cubicBezTo>
                    <a:pt x="197168" y="545783"/>
                    <a:pt x="98107" y="540068"/>
                    <a:pt x="0" y="521018"/>
                  </a:cubicBezTo>
                  <a:lnTo>
                    <a:pt x="0" y="25718"/>
                  </a:lnTo>
                  <a:cubicBezTo>
                    <a:pt x="97155" y="6668"/>
                    <a:pt x="196215" y="0"/>
                    <a:pt x="290513" y="0"/>
                  </a:cubicBezTo>
                  <a:cubicBezTo>
                    <a:pt x="385763" y="0"/>
                    <a:pt x="481965" y="5715"/>
                    <a:pt x="579120" y="25718"/>
                  </a:cubicBezTo>
                  <a:lnTo>
                    <a:pt x="579120" y="114300"/>
                  </a:lnTo>
                  <a:lnTo>
                    <a:pt x="139065" y="114300"/>
                  </a:lnTo>
                  <a:lnTo>
                    <a:pt x="139065" y="213360"/>
                  </a:lnTo>
                  <a:lnTo>
                    <a:pt x="425768" y="213360"/>
                  </a:lnTo>
                  <a:lnTo>
                    <a:pt x="425768" y="316230"/>
                  </a:lnTo>
                  <a:lnTo>
                    <a:pt x="139065" y="316230"/>
                  </a:lnTo>
                  <a:lnTo>
                    <a:pt x="139065" y="433388"/>
                  </a:lnTo>
                  <a:lnTo>
                    <a:pt x="581025" y="433388"/>
                  </a:lnTo>
                  <a:lnTo>
                    <a:pt x="581025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237177-08D2-2DC4-19BA-4F58D9780B18}"/>
                </a:ext>
              </a:extLst>
            </p:cNvPr>
            <p:cNvSpPr/>
            <p:nvPr/>
          </p:nvSpPr>
          <p:spPr>
            <a:xfrm>
              <a:off x="11096085" y="413987"/>
              <a:ext cx="157654" cy="161107"/>
            </a:xfrm>
            <a:custGeom>
              <a:avLst/>
              <a:gdLst>
                <a:gd name="connsiteX0" fmla="*/ 521970 w 521969"/>
                <a:gd name="connsiteY0" fmla="*/ 508635 h 533399"/>
                <a:gd name="connsiteX1" fmla="*/ 261938 w 521969"/>
                <a:gd name="connsiteY1" fmla="*/ 533400 h 533399"/>
                <a:gd name="connsiteX2" fmla="*/ 0 w 521969"/>
                <a:gd name="connsiteY2" fmla="*/ 508635 h 533399"/>
                <a:gd name="connsiteX3" fmla="*/ 0 w 521969"/>
                <a:gd name="connsiteY3" fmla="*/ 0 h 533399"/>
                <a:gd name="connsiteX4" fmla="*/ 140017 w 521969"/>
                <a:gd name="connsiteY4" fmla="*/ 0 h 533399"/>
                <a:gd name="connsiteX5" fmla="*/ 140017 w 521969"/>
                <a:gd name="connsiteY5" fmla="*/ 414338 h 533399"/>
                <a:gd name="connsiteX6" fmla="*/ 521970 w 521969"/>
                <a:gd name="connsiteY6" fmla="*/ 414338 h 533399"/>
                <a:gd name="connsiteX7" fmla="*/ 521970 w 521969"/>
                <a:gd name="connsiteY7" fmla="*/ 508635 h 53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969" h="533399">
                  <a:moveTo>
                    <a:pt x="521970" y="508635"/>
                  </a:moveTo>
                  <a:cubicBezTo>
                    <a:pt x="434340" y="527685"/>
                    <a:pt x="346710" y="533400"/>
                    <a:pt x="261938" y="533400"/>
                  </a:cubicBezTo>
                  <a:cubicBezTo>
                    <a:pt x="177165" y="533400"/>
                    <a:pt x="87630" y="528638"/>
                    <a:pt x="0" y="508635"/>
                  </a:cubicBezTo>
                  <a:lnTo>
                    <a:pt x="0" y="0"/>
                  </a:lnTo>
                  <a:lnTo>
                    <a:pt x="140017" y="0"/>
                  </a:lnTo>
                  <a:lnTo>
                    <a:pt x="140017" y="414338"/>
                  </a:lnTo>
                  <a:lnTo>
                    <a:pt x="521970" y="414338"/>
                  </a:lnTo>
                  <a:lnTo>
                    <a:pt x="521970" y="50863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C2F9D1-90E5-1399-AB73-D1972116AB8D}"/>
                </a:ext>
              </a:extLst>
            </p:cNvPr>
            <p:cNvSpPr/>
            <p:nvPr/>
          </p:nvSpPr>
          <p:spPr>
            <a:xfrm>
              <a:off x="10820476" y="414274"/>
              <a:ext cx="224974" cy="160244"/>
            </a:xfrm>
            <a:custGeom>
              <a:avLst/>
              <a:gdLst>
                <a:gd name="connsiteX0" fmla="*/ 744855 w 744855"/>
                <a:gd name="connsiteY0" fmla="*/ 511493 h 530542"/>
                <a:gd name="connsiteX1" fmla="*/ 590550 w 744855"/>
                <a:gd name="connsiteY1" fmla="*/ 530543 h 530542"/>
                <a:gd name="connsiteX2" fmla="*/ 374333 w 744855"/>
                <a:gd name="connsiteY2" fmla="*/ 94298 h 530542"/>
                <a:gd name="connsiteX3" fmla="*/ 361950 w 744855"/>
                <a:gd name="connsiteY3" fmla="*/ 94298 h 530542"/>
                <a:gd name="connsiteX4" fmla="*/ 146685 w 744855"/>
                <a:gd name="connsiteY4" fmla="*/ 530543 h 530542"/>
                <a:gd name="connsiteX5" fmla="*/ 0 w 744855"/>
                <a:gd name="connsiteY5" fmla="*/ 511493 h 530542"/>
                <a:gd name="connsiteX6" fmla="*/ 273368 w 744855"/>
                <a:gd name="connsiteY6" fmla="*/ 0 h 530542"/>
                <a:gd name="connsiteX7" fmla="*/ 468630 w 744855"/>
                <a:gd name="connsiteY7" fmla="*/ 0 h 530542"/>
                <a:gd name="connsiteX8" fmla="*/ 744855 w 744855"/>
                <a:gd name="connsiteY8" fmla="*/ 511493 h 530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855" h="530542">
                  <a:moveTo>
                    <a:pt x="744855" y="511493"/>
                  </a:moveTo>
                  <a:cubicBezTo>
                    <a:pt x="698183" y="524828"/>
                    <a:pt x="636270" y="529590"/>
                    <a:pt x="590550" y="530543"/>
                  </a:cubicBezTo>
                  <a:lnTo>
                    <a:pt x="374333" y="94298"/>
                  </a:lnTo>
                  <a:lnTo>
                    <a:pt x="361950" y="94298"/>
                  </a:lnTo>
                  <a:lnTo>
                    <a:pt x="146685" y="530543"/>
                  </a:lnTo>
                  <a:cubicBezTo>
                    <a:pt x="100965" y="529590"/>
                    <a:pt x="46673" y="524828"/>
                    <a:pt x="0" y="511493"/>
                  </a:cubicBezTo>
                  <a:lnTo>
                    <a:pt x="273368" y="0"/>
                  </a:lnTo>
                  <a:lnTo>
                    <a:pt x="468630" y="0"/>
                  </a:lnTo>
                  <a:lnTo>
                    <a:pt x="744855" y="51149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C0059D-C3D4-D5F4-A719-78C8024A2D17}"/>
                </a:ext>
              </a:extLst>
            </p:cNvPr>
            <p:cNvSpPr/>
            <p:nvPr/>
          </p:nvSpPr>
          <p:spPr>
            <a:xfrm>
              <a:off x="10904483" y="502020"/>
              <a:ext cx="54949" cy="54661"/>
            </a:xfrm>
            <a:custGeom>
              <a:avLst/>
              <a:gdLst>
                <a:gd name="connsiteX0" fmla="*/ 181927 w 181927"/>
                <a:gd name="connsiteY0" fmla="*/ 90488 h 180975"/>
                <a:gd name="connsiteX1" fmla="*/ 90488 w 181927"/>
                <a:gd name="connsiteY1" fmla="*/ 180975 h 180975"/>
                <a:gd name="connsiteX2" fmla="*/ 0 w 181927"/>
                <a:gd name="connsiteY2" fmla="*/ 90488 h 180975"/>
                <a:gd name="connsiteX3" fmla="*/ 90488 w 181927"/>
                <a:gd name="connsiteY3" fmla="*/ 0 h 180975"/>
                <a:gd name="connsiteX4" fmla="*/ 181927 w 181927"/>
                <a:gd name="connsiteY4" fmla="*/ 9048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927" h="180975">
                  <a:moveTo>
                    <a:pt x="181927" y="90488"/>
                  </a:moveTo>
                  <a:cubicBezTo>
                    <a:pt x="181927" y="140970"/>
                    <a:pt x="140970" y="180975"/>
                    <a:pt x="90488" y="180975"/>
                  </a:cubicBezTo>
                  <a:cubicBezTo>
                    <a:pt x="40005" y="180975"/>
                    <a:pt x="0" y="140017"/>
                    <a:pt x="0" y="90488"/>
                  </a:cubicBezTo>
                  <a:cubicBezTo>
                    <a:pt x="0" y="40005"/>
                    <a:pt x="40957" y="0"/>
                    <a:pt x="90488" y="0"/>
                  </a:cubicBezTo>
                  <a:cubicBezTo>
                    <a:pt x="140970" y="0"/>
                    <a:pt x="181927" y="40005"/>
                    <a:pt x="181927" y="90488"/>
                  </a:cubicBezTo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8762EFA-DB3A-1734-6BC2-37E01105C2F5}"/>
                </a:ext>
              </a:extLst>
            </p:cNvPr>
            <p:cNvSpPr/>
            <p:nvPr/>
          </p:nvSpPr>
          <p:spPr>
            <a:xfrm>
              <a:off x="10579967" y="411398"/>
              <a:ext cx="189588" cy="162833"/>
            </a:xfrm>
            <a:custGeom>
              <a:avLst/>
              <a:gdLst>
                <a:gd name="connsiteX0" fmla="*/ 627697 w 627697"/>
                <a:gd name="connsiteY0" fmla="*/ 521018 h 539114"/>
                <a:gd name="connsiteX1" fmla="*/ 487680 w 627697"/>
                <a:gd name="connsiteY1" fmla="*/ 539115 h 539114"/>
                <a:gd name="connsiteX2" fmla="*/ 487680 w 627697"/>
                <a:gd name="connsiteY2" fmla="*/ 317183 h 539114"/>
                <a:gd name="connsiteX3" fmla="*/ 140017 w 627697"/>
                <a:gd name="connsiteY3" fmla="*/ 317183 h 539114"/>
                <a:gd name="connsiteX4" fmla="*/ 140017 w 627697"/>
                <a:gd name="connsiteY4" fmla="*/ 539115 h 539114"/>
                <a:gd name="connsiteX5" fmla="*/ 0 w 627697"/>
                <a:gd name="connsiteY5" fmla="*/ 521018 h 539114"/>
                <a:gd name="connsiteX6" fmla="*/ 0 w 627697"/>
                <a:gd name="connsiteY6" fmla="*/ 18098 h 539114"/>
                <a:gd name="connsiteX7" fmla="*/ 140017 w 627697"/>
                <a:gd name="connsiteY7" fmla="*/ 0 h 539114"/>
                <a:gd name="connsiteX8" fmla="*/ 140017 w 627697"/>
                <a:gd name="connsiteY8" fmla="*/ 214313 h 539114"/>
                <a:gd name="connsiteX9" fmla="*/ 487680 w 627697"/>
                <a:gd name="connsiteY9" fmla="*/ 214313 h 539114"/>
                <a:gd name="connsiteX10" fmla="*/ 487680 w 627697"/>
                <a:gd name="connsiteY10" fmla="*/ 0 h 539114"/>
                <a:gd name="connsiteX11" fmla="*/ 627697 w 627697"/>
                <a:gd name="connsiteY11" fmla="*/ 18098 h 539114"/>
                <a:gd name="connsiteX12" fmla="*/ 627697 w 627697"/>
                <a:gd name="connsiteY12" fmla="*/ 521018 h 53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7697" h="539114">
                  <a:moveTo>
                    <a:pt x="627697" y="521018"/>
                  </a:moveTo>
                  <a:cubicBezTo>
                    <a:pt x="582930" y="534353"/>
                    <a:pt x="535305" y="538163"/>
                    <a:pt x="487680" y="539115"/>
                  </a:cubicBezTo>
                  <a:lnTo>
                    <a:pt x="487680" y="317183"/>
                  </a:lnTo>
                  <a:lnTo>
                    <a:pt x="140017" y="317183"/>
                  </a:lnTo>
                  <a:lnTo>
                    <a:pt x="140017" y="539115"/>
                  </a:lnTo>
                  <a:cubicBezTo>
                    <a:pt x="92392" y="538163"/>
                    <a:pt x="44767" y="533400"/>
                    <a:pt x="0" y="521018"/>
                  </a:cubicBezTo>
                  <a:lnTo>
                    <a:pt x="0" y="18098"/>
                  </a:lnTo>
                  <a:cubicBezTo>
                    <a:pt x="44767" y="4762"/>
                    <a:pt x="92392" y="952"/>
                    <a:pt x="140017" y="0"/>
                  </a:cubicBezTo>
                  <a:lnTo>
                    <a:pt x="140017" y="214313"/>
                  </a:lnTo>
                  <a:lnTo>
                    <a:pt x="487680" y="214313"/>
                  </a:lnTo>
                  <a:lnTo>
                    <a:pt x="487680" y="0"/>
                  </a:lnTo>
                  <a:cubicBezTo>
                    <a:pt x="535305" y="952"/>
                    <a:pt x="582930" y="5715"/>
                    <a:pt x="627697" y="18098"/>
                  </a:cubicBezTo>
                  <a:lnTo>
                    <a:pt x="627697" y="5210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DDF28C-D639-1ADC-4C02-69C2050E1EDF}"/>
                </a:ext>
              </a:extLst>
            </p:cNvPr>
            <p:cNvSpPr/>
            <p:nvPr/>
          </p:nvSpPr>
          <p:spPr>
            <a:xfrm>
              <a:off x="10330251" y="410247"/>
              <a:ext cx="190451" cy="161395"/>
            </a:xfrm>
            <a:custGeom>
              <a:avLst/>
              <a:gdLst>
                <a:gd name="connsiteX0" fmla="*/ 630555 w 630554"/>
                <a:gd name="connsiteY0" fmla="*/ 115253 h 534352"/>
                <a:gd name="connsiteX1" fmla="*/ 384810 w 630554"/>
                <a:gd name="connsiteY1" fmla="*/ 115253 h 534352"/>
                <a:gd name="connsiteX2" fmla="*/ 384810 w 630554"/>
                <a:gd name="connsiteY2" fmla="*/ 534353 h 534352"/>
                <a:gd name="connsiteX3" fmla="*/ 245745 w 630554"/>
                <a:gd name="connsiteY3" fmla="*/ 534353 h 534352"/>
                <a:gd name="connsiteX4" fmla="*/ 245745 w 630554"/>
                <a:gd name="connsiteY4" fmla="*/ 115253 h 534352"/>
                <a:gd name="connsiteX5" fmla="*/ 0 w 630554"/>
                <a:gd name="connsiteY5" fmla="*/ 115253 h 534352"/>
                <a:gd name="connsiteX6" fmla="*/ 0 w 630554"/>
                <a:gd name="connsiteY6" fmla="*/ 25718 h 534352"/>
                <a:gd name="connsiteX7" fmla="*/ 315278 w 630554"/>
                <a:gd name="connsiteY7" fmla="*/ 0 h 534352"/>
                <a:gd name="connsiteX8" fmla="*/ 630555 w 630554"/>
                <a:gd name="connsiteY8" fmla="*/ 25718 h 534352"/>
                <a:gd name="connsiteX9" fmla="*/ 630555 w 630554"/>
                <a:gd name="connsiteY9" fmla="*/ 115253 h 5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0554" h="534352">
                  <a:moveTo>
                    <a:pt x="630555" y="115253"/>
                  </a:moveTo>
                  <a:lnTo>
                    <a:pt x="384810" y="115253"/>
                  </a:lnTo>
                  <a:lnTo>
                    <a:pt x="384810" y="534353"/>
                  </a:lnTo>
                  <a:lnTo>
                    <a:pt x="245745" y="534353"/>
                  </a:lnTo>
                  <a:lnTo>
                    <a:pt x="245745" y="115253"/>
                  </a:lnTo>
                  <a:lnTo>
                    <a:pt x="0" y="115253"/>
                  </a:lnTo>
                  <a:lnTo>
                    <a:pt x="0" y="25718"/>
                  </a:lnTo>
                  <a:cubicBezTo>
                    <a:pt x="105728" y="6668"/>
                    <a:pt x="212408" y="0"/>
                    <a:pt x="315278" y="0"/>
                  </a:cubicBezTo>
                  <a:cubicBezTo>
                    <a:pt x="418148" y="0"/>
                    <a:pt x="524828" y="5715"/>
                    <a:pt x="630555" y="25718"/>
                  </a:cubicBezTo>
                  <a:lnTo>
                    <a:pt x="630555" y="11525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15F1C0-3A40-B321-9E1C-6E7C45F770B2}"/>
                </a:ext>
              </a:extLst>
            </p:cNvPr>
            <p:cNvSpPr/>
            <p:nvPr/>
          </p:nvSpPr>
          <p:spPr>
            <a:xfrm>
              <a:off x="10331977" y="626878"/>
              <a:ext cx="55236" cy="73937"/>
            </a:xfrm>
            <a:custGeom>
              <a:avLst/>
              <a:gdLst>
                <a:gd name="connsiteX0" fmla="*/ 178118 w 182879"/>
                <a:gd name="connsiteY0" fmla="*/ 67627 h 244792"/>
                <a:gd name="connsiteX1" fmla="*/ 142875 w 182879"/>
                <a:gd name="connsiteY1" fmla="*/ 121920 h 244792"/>
                <a:gd name="connsiteX2" fmla="*/ 142875 w 182879"/>
                <a:gd name="connsiteY2" fmla="*/ 122872 h 244792"/>
                <a:gd name="connsiteX3" fmla="*/ 182880 w 182879"/>
                <a:gd name="connsiteY3" fmla="*/ 179070 h 244792"/>
                <a:gd name="connsiteX4" fmla="*/ 99060 w 182879"/>
                <a:gd name="connsiteY4" fmla="*/ 244792 h 244792"/>
                <a:gd name="connsiteX5" fmla="*/ 4763 w 182879"/>
                <a:gd name="connsiteY5" fmla="*/ 241935 h 244792"/>
                <a:gd name="connsiteX6" fmla="*/ 0 w 182879"/>
                <a:gd name="connsiteY6" fmla="*/ 237172 h 244792"/>
                <a:gd name="connsiteX7" fmla="*/ 0 w 182879"/>
                <a:gd name="connsiteY7" fmla="*/ 8572 h 244792"/>
                <a:gd name="connsiteX8" fmla="*/ 4763 w 182879"/>
                <a:gd name="connsiteY8" fmla="*/ 3810 h 244792"/>
                <a:gd name="connsiteX9" fmla="*/ 91440 w 182879"/>
                <a:gd name="connsiteY9" fmla="*/ 0 h 244792"/>
                <a:gd name="connsiteX10" fmla="*/ 178118 w 182879"/>
                <a:gd name="connsiteY10" fmla="*/ 67627 h 244792"/>
                <a:gd name="connsiteX11" fmla="*/ 49530 w 182879"/>
                <a:gd name="connsiteY11" fmla="*/ 42863 h 244792"/>
                <a:gd name="connsiteX12" fmla="*/ 49530 w 182879"/>
                <a:gd name="connsiteY12" fmla="*/ 104775 h 244792"/>
                <a:gd name="connsiteX13" fmla="*/ 80963 w 182879"/>
                <a:gd name="connsiteY13" fmla="*/ 104775 h 244792"/>
                <a:gd name="connsiteX14" fmla="*/ 128588 w 182879"/>
                <a:gd name="connsiteY14" fmla="*/ 74295 h 244792"/>
                <a:gd name="connsiteX15" fmla="*/ 86678 w 182879"/>
                <a:gd name="connsiteY15" fmla="*/ 42863 h 244792"/>
                <a:gd name="connsiteX16" fmla="*/ 49530 w 182879"/>
                <a:gd name="connsiteY16" fmla="*/ 42863 h 244792"/>
                <a:gd name="connsiteX17" fmla="*/ 49530 w 182879"/>
                <a:gd name="connsiteY17" fmla="*/ 140017 h 244792"/>
                <a:gd name="connsiteX18" fmla="*/ 49530 w 182879"/>
                <a:gd name="connsiteY18" fmla="*/ 201930 h 244792"/>
                <a:gd name="connsiteX19" fmla="*/ 96203 w 182879"/>
                <a:gd name="connsiteY19" fmla="*/ 201930 h 244792"/>
                <a:gd name="connsiteX20" fmla="*/ 134303 w 182879"/>
                <a:gd name="connsiteY20" fmla="*/ 172402 h 244792"/>
                <a:gd name="connsiteX21" fmla="*/ 97155 w 182879"/>
                <a:gd name="connsiteY21" fmla="*/ 140017 h 244792"/>
                <a:gd name="connsiteX22" fmla="*/ 49530 w 182879"/>
                <a:gd name="connsiteY22" fmla="*/ 140017 h 24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79" h="244792">
                  <a:moveTo>
                    <a:pt x="178118" y="67627"/>
                  </a:moveTo>
                  <a:cubicBezTo>
                    <a:pt x="178118" y="100965"/>
                    <a:pt x="168593" y="117157"/>
                    <a:pt x="142875" y="121920"/>
                  </a:cubicBezTo>
                  <a:lnTo>
                    <a:pt x="142875" y="122872"/>
                  </a:lnTo>
                  <a:cubicBezTo>
                    <a:pt x="174308" y="126682"/>
                    <a:pt x="182880" y="145732"/>
                    <a:pt x="182880" y="179070"/>
                  </a:cubicBezTo>
                  <a:cubicBezTo>
                    <a:pt x="182880" y="229552"/>
                    <a:pt x="157163" y="244792"/>
                    <a:pt x="99060" y="244792"/>
                  </a:cubicBezTo>
                  <a:cubicBezTo>
                    <a:pt x="73343" y="244792"/>
                    <a:pt x="32385" y="243840"/>
                    <a:pt x="4763" y="241935"/>
                  </a:cubicBezTo>
                  <a:cubicBezTo>
                    <a:pt x="952" y="241935"/>
                    <a:pt x="0" y="240982"/>
                    <a:pt x="0" y="237172"/>
                  </a:cubicBezTo>
                  <a:lnTo>
                    <a:pt x="0" y="8572"/>
                  </a:lnTo>
                  <a:cubicBezTo>
                    <a:pt x="0" y="4763"/>
                    <a:pt x="952" y="4763"/>
                    <a:pt x="4763" y="3810"/>
                  </a:cubicBezTo>
                  <a:cubicBezTo>
                    <a:pt x="32385" y="952"/>
                    <a:pt x="65723" y="0"/>
                    <a:pt x="91440" y="0"/>
                  </a:cubicBezTo>
                  <a:cubicBezTo>
                    <a:pt x="152400" y="952"/>
                    <a:pt x="178118" y="17145"/>
                    <a:pt x="178118" y="67627"/>
                  </a:cubicBezTo>
                  <a:close/>
                  <a:moveTo>
                    <a:pt x="49530" y="42863"/>
                  </a:moveTo>
                  <a:lnTo>
                    <a:pt x="49530" y="104775"/>
                  </a:lnTo>
                  <a:lnTo>
                    <a:pt x="80963" y="104775"/>
                  </a:lnTo>
                  <a:cubicBezTo>
                    <a:pt x="116205" y="104775"/>
                    <a:pt x="128588" y="100965"/>
                    <a:pt x="128588" y="74295"/>
                  </a:cubicBezTo>
                  <a:cubicBezTo>
                    <a:pt x="128588" y="49530"/>
                    <a:pt x="116205" y="42863"/>
                    <a:pt x="86678" y="42863"/>
                  </a:cubicBezTo>
                  <a:lnTo>
                    <a:pt x="49530" y="42863"/>
                  </a:lnTo>
                  <a:close/>
                  <a:moveTo>
                    <a:pt x="49530" y="140017"/>
                  </a:moveTo>
                  <a:lnTo>
                    <a:pt x="49530" y="201930"/>
                  </a:lnTo>
                  <a:lnTo>
                    <a:pt x="96203" y="201930"/>
                  </a:lnTo>
                  <a:cubicBezTo>
                    <a:pt x="122873" y="201930"/>
                    <a:pt x="134303" y="195263"/>
                    <a:pt x="134303" y="172402"/>
                  </a:cubicBezTo>
                  <a:cubicBezTo>
                    <a:pt x="134303" y="146685"/>
                    <a:pt x="121920" y="140017"/>
                    <a:pt x="97155" y="140017"/>
                  </a:cubicBezTo>
                  <a:lnTo>
                    <a:pt x="49530" y="14001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214FB6-20A9-36B0-F0F1-1B9733FE8082}"/>
                </a:ext>
              </a:extLst>
            </p:cNvPr>
            <p:cNvSpPr/>
            <p:nvPr/>
          </p:nvSpPr>
          <p:spPr>
            <a:xfrm>
              <a:off x="10396419" y="647592"/>
              <a:ext cx="46606" cy="53223"/>
            </a:xfrm>
            <a:custGeom>
              <a:avLst/>
              <a:gdLst>
                <a:gd name="connsiteX0" fmla="*/ 149543 w 154305"/>
                <a:gd name="connsiteY0" fmla="*/ 0 h 176212"/>
                <a:gd name="connsiteX1" fmla="*/ 154305 w 154305"/>
                <a:gd name="connsiteY1" fmla="*/ 4763 h 176212"/>
                <a:gd name="connsiteX2" fmla="*/ 154305 w 154305"/>
                <a:gd name="connsiteY2" fmla="*/ 164783 h 176212"/>
                <a:gd name="connsiteX3" fmla="*/ 149543 w 154305"/>
                <a:gd name="connsiteY3" fmla="*/ 170498 h 176212"/>
                <a:gd name="connsiteX4" fmla="*/ 75248 w 154305"/>
                <a:gd name="connsiteY4" fmla="*/ 176213 h 176212"/>
                <a:gd name="connsiteX5" fmla="*/ 0 w 154305"/>
                <a:gd name="connsiteY5" fmla="*/ 100965 h 176212"/>
                <a:gd name="connsiteX6" fmla="*/ 0 w 154305"/>
                <a:gd name="connsiteY6" fmla="*/ 4763 h 176212"/>
                <a:gd name="connsiteX7" fmla="*/ 4763 w 154305"/>
                <a:gd name="connsiteY7" fmla="*/ 0 h 176212"/>
                <a:gd name="connsiteX8" fmla="*/ 41910 w 154305"/>
                <a:gd name="connsiteY8" fmla="*/ 0 h 176212"/>
                <a:gd name="connsiteX9" fmla="*/ 46672 w 154305"/>
                <a:gd name="connsiteY9" fmla="*/ 4763 h 176212"/>
                <a:gd name="connsiteX10" fmla="*/ 46672 w 154305"/>
                <a:gd name="connsiteY10" fmla="*/ 88583 h 176212"/>
                <a:gd name="connsiteX11" fmla="*/ 80010 w 154305"/>
                <a:gd name="connsiteY11" fmla="*/ 135255 h 176212"/>
                <a:gd name="connsiteX12" fmla="*/ 107632 w 154305"/>
                <a:gd name="connsiteY12" fmla="*/ 135255 h 176212"/>
                <a:gd name="connsiteX13" fmla="*/ 107632 w 154305"/>
                <a:gd name="connsiteY13" fmla="*/ 4763 h 176212"/>
                <a:gd name="connsiteX14" fmla="*/ 112395 w 154305"/>
                <a:gd name="connsiteY14" fmla="*/ 0 h 176212"/>
                <a:gd name="connsiteX15" fmla="*/ 149543 w 154305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5" h="176212">
                  <a:moveTo>
                    <a:pt x="149543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2" y="169545"/>
                    <a:pt x="149543" y="170498"/>
                  </a:cubicBezTo>
                  <a:cubicBezTo>
                    <a:pt x="128588" y="174308"/>
                    <a:pt x="98107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8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2" y="135255"/>
                  </a:lnTo>
                  <a:lnTo>
                    <a:pt x="107632" y="4763"/>
                  </a:lnTo>
                  <a:cubicBezTo>
                    <a:pt x="107632" y="1905"/>
                    <a:pt x="109538" y="0"/>
                    <a:pt x="112395" y="0"/>
                  </a:cubicBezTo>
                  <a:lnTo>
                    <a:pt x="149543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B151D-3702-3017-1B89-3C7ABB8C0382}"/>
                </a:ext>
              </a:extLst>
            </p:cNvPr>
            <p:cNvSpPr/>
            <p:nvPr/>
          </p:nvSpPr>
          <p:spPr>
            <a:xfrm>
              <a:off x="10452807" y="625708"/>
              <a:ext cx="16398" cy="74532"/>
            </a:xfrm>
            <a:custGeom>
              <a:avLst/>
              <a:gdLst>
                <a:gd name="connsiteX0" fmla="*/ 54293 w 54292"/>
                <a:gd name="connsiteY0" fmla="*/ 24830 h 246762"/>
                <a:gd name="connsiteX1" fmla="*/ 27623 w 54292"/>
                <a:gd name="connsiteY1" fmla="*/ 49595 h 246762"/>
                <a:gd name="connsiteX2" fmla="*/ 0 w 54292"/>
                <a:gd name="connsiteY2" fmla="*/ 24830 h 246762"/>
                <a:gd name="connsiteX3" fmla="*/ 27623 w 54292"/>
                <a:gd name="connsiteY3" fmla="*/ 65 h 246762"/>
                <a:gd name="connsiteX4" fmla="*/ 54293 w 54292"/>
                <a:gd name="connsiteY4" fmla="*/ 24830 h 246762"/>
                <a:gd name="connsiteX5" fmla="*/ 45720 w 54292"/>
                <a:gd name="connsiteY5" fmla="*/ 72455 h 246762"/>
                <a:gd name="connsiteX6" fmla="*/ 50483 w 54292"/>
                <a:gd name="connsiteY6" fmla="*/ 77218 h 246762"/>
                <a:gd name="connsiteX7" fmla="*/ 50483 w 54292"/>
                <a:gd name="connsiteY7" fmla="*/ 242000 h 246762"/>
                <a:gd name="connsiteX8" fmla="*/ 45720 w 54292"/>
                <a:gd name="connsiteY8" fmla="*/ 246763 h 246762"/>
                <a:gd name="connsiteX9" fmla="*/ 8573 w 54292"/>
                <a:gd name="connsiteY9" fmla="*/ 246763 h 246762"/>
                <a:gd name="connsiteX10" fmla="*/ 3810 w 54292"/>
                <a:gd name="connsiteY10" fmla="*/ 242000 h 246762"/>
                <a:gd name="connsiteX11" fmla="*/ 3810 w 54292"/>
                <a:gd name="connsiteY11" fmla="*/ 77218 h 246762"/>
                <a:gd name="connsiteX12" fmla="*/ 8573 w 54292"/>
                <a:gd name="connsiteY12" fmla="*/ 72455 h 246762"/>
                <a:gd name="connsiteX13" fmla="*/ 45720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3" y="24830"/>
                  </a:moveTo>
                  <a:cubicBezTo>
                    <a:pt x="54293" y="41023"/>
                    <a:pt x="44768" y="49595"/>
                    <a:pt x="27623" y="49595"/>
                  </a:cubicBezTo>
                  <a:cubicBezTo>
                    <a:pt x="10478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3" y="65"/>
                  </a:cubicBezTo>
                  <a:cubicBezTo>
                    <a:pt x="44768" y="-887"/>
                    <a:pt x="54293" y="8638"/>
                    <a:pt x="54293" y="24830"/>
                  </a:cubicBezTo>
                  <a:close/>
                  <a:moveTo>
                    <a:pt x="45720" y="72455"/>
                  </a:moveTo>
                  <a:cubicBezTo>
                    <a:pt x="48578" y="72455"/>
                    <a:pt x="50483" y="74360"/>
                    <a:pt x="50483" y="77218"/>
                  </a:cubicBezTo>
                  <a:lnTo>
                    <a:pt x="50483" y="242000"/>
                  </a:lnTo>
                  <a:cubicBezTo>
                    <a:pt x="50483" y="245810"/>
                    <a:pt x="48578" y="246763"/>
                    <a:pt x="45720" y="246763"/>
                  </a:cubicBezTo>
                  <a:lnTo>
                    <a:pt x="8573" y="246763"/>
                  </a:lnTo>
                  <a:cubicBezTo>
                    <a:pt x="5715" y="246763"/>
                    <a:pt x="3810" y="244858"/>
                    <a:pt x="3810" y="242000"/>
                  </a:cubicBezTo>
                  <a:lnTo>
                    <a:pt x="3810" y="77218"/>
                  </a:lnTo>
                  <a:cubicBezTo>
                    <a:pt x="3810" y="74360"/>
                    <a:pt x="5715" y="72455"/>
                    <a:pt x="8573" y="72455"/>
                  </a:cubicBezTo>
                  <a:lnTo>
                    <a:pt x="45720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66765C-B7E9-C3A6-5026-1B287B90431D}"/>
                </a:ext>
              </a:extLst>
            </p:cNvPr>
            <p:cNvSpPr/>
            <p:nvPr/>
          </p:nvSpPr>
          <p:spPr>
            <a:xfrm>
              <a:off x="10479275" y="627454"/>
              <a:ext cx="14097" cy="73074"/>
            </a:xfrm>
            <a:custGeom>
              <a:avLst/>
              <a:gdLst>
                <a:gd name="connsiteX0" fmla="*/ 41910 w 46672"/>
                <a:gd name="connsiteY0" fmla="*/ 952 h 241935"/>
                <a:gd name="connsiteX1" fmla="*/ 46673 w 46672"/>
                <a:gd name="connsiteY1" fmla="*/ 5715 h 241935"/>
                <a:gd name="connsiteX2" fmla="*/ 46673 w 46672"/>
                <a:gd name="connsiteY2" fmla="*/ 237173 h 241935"/>
                <a:gd name="connsiteX3" fmla="*/ 41910 w 46672"/>
                <a:gd name="connsiteY3" fmla="*/ 241935 h 241935"/>
                <a:gd name="connsiteX4" fmla="*/ 4763 w 46672"/>
                <a:gd name="connsiteY4" fmla="*/ 241935 h 241935"/>
                <a:gd name="connsiteX5" fmla="*/ 0 w 46672"/>
                <a:gd name="connsiteY5" fmla="*/ 237173 h 241935"/>
                <a:gd name="connsiteX6" fmla="*/ 0 w 46672"/>
                <a:gd name="connsiteY6" fmla="*/ 4763 h 241935"/>
                <a:gd name="connsiteX7" fmla="*/ 4763 w 46672"/>
                <a:gd name="connsiteY7" fmla="*/ 0 h 241935"/>
                <a:gd name="connsiteX8" fmla="*/ 41910 w 46672"/>
                <a:gd name="connsiteY8" fmla="*/ 0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672" h="241935">
                  <a:moveTo>
                    <a:pt x="41910" y="952"/>
                  </a:moveTo>
                  <a:cubicBezTo>
                    <a:pt x="44768" y="952"/>
                    <a:pt x="46673" y="2858"/>
                    <a:pt x="46673" y="5715"/>
                  </a:cubicBezTo>
                  <a:lnTo>
                    <a:pt x="46673" y="237173"/>
                  </a:lnTo>
                  <a:cubicBezTo>
                    <a:pt x="46673" y="240983"/>
                    <a:pt x="44768" y="241935"/>
                    <a:pt x="41910" y="241935"/>
                  </a:cubicBezTo>
                  <a:lnTo>
                    <a:pt x="4763" y="241935"/>
                  </a:lnTo>
                  <a:cubicBezTo>
                    <a:pt x="1905" y="241935"/>
                    <a:pt x="0" y="240030"/>
                    <a:pt x="0" y="237173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3BB0E0C-8245-DC03-E0D2-4E8B85EA5DB3}"/>
                </a:ext>
              </a:extLst>
            </p:cNvPr>
            <p:cNvSpPr/>
            <p:nvPr/>
          </p:nvSpPr>
          <p:spPr>
            <a:xfrm>
              <a:off x="10502578" y="627741"/>
              <a:ext cx="47181" cy="73074"/>
            </a:xfrm>
            <a:custGeom>
              <a:avLst/>
              <a:gdLst>
                <a:gd name="connsiteX0" fmla="*/ 151448 w 156210"/>
                <a:gd name="connsiteY0" fmla="*/ 0 h 241935"/>
                <a:gd name="connsiteX1" fmla="*/ 156210 w 156210"/>
                <a:gd name="connsiteY1" fmla="*/ 4763 h 241935"/>
                <a:gd name="connsiteX2" fmla="*/ 156210 w 156210"/>
                <a:gd name="connsiteY2" fmla="*/ 228600 h 241935"/>
                <a:gd name="connsiteX3" fmla="*/ 149542 w 156210"/>
                <a:gd name="connsiteY3" fmla="*/ 236220 h 241935"/>
                <a:gd name="connsiteX4" fmla="*/ 80963 w 156210"/>
                <a:gd name="connsiteY4" fmla="*/ 241935 h 241935"/>
                <a:gd name="connsiteX5" fmla="*/ 0 w 156210"/>
                <a:gd name="connsiteY5" fmla="*/ 153352 h 241935"/>
                <a:gd name="connsiteX6" fmla="*/ 71438 w 156210"/>
                <a:gd name="connsiteY6" fmla="*/ 64770 h 241935"/>
                <a:gd name="connsiteX7" fmla="*/ 109538 w 156210"/>
                <a:gd name="connsiteY7" fmla="*/ 66675 h 241935"/>
                <a:gd name="connsiteX8" fmla="*/ 109538 w 156210"/>
                <a:gd name="connsiteY8" fmla="*/ 4763 h 241935"/>
                <a:gd name="connsiteX9" fmla="*/ 114300 w 156210"/>
                <a:gd name="connsiteY9" fmla="*/ 0 h 241935"/>
                <a:gd name="connsiteX10" fmla="*/ 151448 w 156210"/>
                <a:gd name="connsiteY10" fmla="*/ 0 h 241935"/>
                <a:gd name="connsiteX11" fmla="*/ 82867 w 156210"/>
                <a:gd name="connsiteY11" fmla="*/ 104775 h 241935"/>
                <a:gd name="connsiteX12" fmla="*/ 47625 w 156210"/>
                <a:gd name="connsiteY12" fmla="*/ 153352 h 241935"/>
                <a:gd name="connsiteX13" fmla="*/ 80963 w 156210"/>
                <a:gd name="connsiteY13" fmla="*/ 201930 h 241935"/>
                <a:gd name="connsiteX14" fmla="*/ 110490 w 156210"/>
                <a:gd name="connsiteY14" fmla="*/ 200025 h 241935"/>
                <a:gd name="connsiteX15" fmla="*/ 110490 w 156210"/>
                <a:gd name="connsiteY15" fmla="*/ 104775 h 241935"/>
                <a:gd name="connsiteX16" fmla="*/ 82867 w 156210"/>
                <a:gd name="connsiteY16" fmla="*/ 104775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6210" h="241935">
                  <a:moveTo>
                    <a:pt x="151448" y="0"/>
                  </a:moveTo>
                  <a:cubicBezTo>
                    <a:pt x="155257" y="0"/>
                    <a:pt x="156210" y="1905"/>
                    <a:pt x="156210" y="4763"/>
                  </a:cubicBezTo>
                  <a:lnTo>
                    <a:pt x="156210" y="228600"/>
                  </a:lnTo>
                  <a:cubicBezTo>
                    <a:pt x="156210" y="233363"/>
                    <a:pt x="153352" y="236220"/>
                    <a:pt x="149542" y="236220"/>
                  </a:cubicBezTo>
                  <a:cubicBezTo>
                    <a:pt x="123825" y="240030"/>
                    <a:pt x="102870" y="241935"/>
                    <a:pt x="80963" y="241935"/>
                  </a:cubicBezTo>
                  <a:cubicBezTo>
                    <a:pt x="15240" y="241935"/>
                    <a:pt x="0" y="223838"/>
                    <a:pt x="0" y="153352"/>
                  </a:cubicBezTo>
                  <a:cubicBezTo>
                    <a:pt x="0" y="84773"/>
                    <a:pt x="14288" y="64770"/>
                    <a:pt x="71438" y="64770"/>
                  </a:cubicBezTo>
                  <a:cubicBezTo>
                    <a:pt x="85725" y="64770"/>
                    <a:pt x="98107" y="65723"/>
                    <a:pt x="109538" y="66675"/>
                  </a:cubicBezTo>
                  <a:lnTo>
                    <a:pt x="109538" y="4763"/>
                  </a:lnTo>
                  <a:cubicBezTo>
                    <a:pt x="109538" y="952"/>
                    <a:pt x="110490" y="0"/>
                    <a:pt x="114300" y="0"/>
                  </a:cubicBezTo>
                  <a:lnTo>
                    <a:pt x="151448" y="0"/>
                  </a:lnTo>
                  <a:close/>
                  <a:moveTo>
                    <a:pt x="82867" y="104775"/>
                  </a:moveTo>
                  <a:cubicBezTo>
                    <a:pt x="51435" y="104775"/>
                    <a:pt x="47625" y="113348"/>
                    <a:pt x="47625" y="153352"/>
                  </a:cubicBezTo>
                  <a:cubicBezTo>
                    <a:pt x="47625" y="190500"/>
                    <a:pt x="50482" y="201930"/>
                    <a:pt x="80963" y="201930"/>
                  </a:cubicBezTo>
                  <a:cubicBezTo>
                    <a:pt x="88582" y="201930"/>
                    <a:pt x="101917" y="200977"/>
                    <a:pt x="110490" y="200025"/>
                  </a:cubicBezTo>
                  <a:lnTo>
                    <a:pt x="110490" y="104775"/>
                  </a:lnTo>
                  <a:lnTo>
                    <a:pt x="82867" y="10477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E7A2C7-ED4E-8B7F-B928-75616F84E2E6}"/>
                </a:ext>
              </a:extLst>
            </p:cNvPr>
            <p:cNvSpPr/>
            <p:nvPr/>
          </p:nvSpPr>
          <p:spPr>
            <a:xfrm>
              <a:off x="10559828" y="625708"/>
              <a:ext cx="16398" cy="74532"/>
            </a:xfrm>
            <a:custGeom>
              <a:avLst/>
              <a:gdLst>
                <a:gd name="connsiteX0" fmla="*/ 54292 w 54292"/>
                <a:gd name="connsiteY0" fmla="*/ 24830 h 246762"/>
                <a:gd name="connsiteX1" fmla="*/ 27622 w 54292"/>
                <a:gd name="connsiteY1" fmla="*/ 49595 h 246762"/>
                <a:gd name="connsiteX2" fmla="*/ 0 w 54292"/>
                <a:gd name="connsiteY2" fmla="*/ 24830 h 246762"/>
                <a:gd name="connsiteX3" fmla="*/ 27622 w 54292"/>
                <a:gd name="connsiteY3" fmla="*/ 65 h 246762"/>
                <a:gd name="connsiteX4" fmla="*/ 54292 w 54292"/>
                <a:gd name="connsiteY4" fmla="*/ 24830 h 246762"/>
                <a:gd name="connsiteX5" fmla="*/ 44767 w 54292"/>
                <a:gd name="connsiteY5" fmla="*/ 72455 h 246762"/>
                <a:gd name="connsiteX6" fmla="*/ 49530 w 54292"/>
                <a:gd name="connsiteY6" fmla="*/ 77218 h 246762"/>
                <a:gd name="connsiteX7" fmla="*/ 49530 w 54292"/>
                <a:gd name="connsiteY7" fmla="*/ 242000 h 246762"/>
                <a:gd name="connsiteX8" fmla="*/ 44767 w 54292"/>
                <a:gd name="connsiteY8" fmla="*/ 246763 h 246762"/>
                <a:gd name="connsiteX9" fmla="*/ 7620 w 54292"/>
                <a:gd name="connsiteY9" fmla="*/ 246763 h 246762"/>
                <a:gd name="connsiteX10" fmla="*/ 2857 w 54292"/>
                <a:gd name="connsiteY10" fmla="*/ 242000 h 246762"/>
                <a:gd name="connsiteX11" fmla="*/ 2857 w 54292"/>
                <a:gd name="connsiteY11" fmla="*/ 77218 h 246762"/>
                <a:gd name="connsiteX12" fmla="*/ 7620 w 54292"/>
                <a:gd name="connsiteY12" fmla="*/ 72455 h 246762"/>
                <a:gd name="connsiteX13" fmla="*/ 44767 w 54292"/>
                <a:gd name="connsiteY13" fmla="*/ 72455 h 2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" h="246762">
                  <a:moveTo>
                    <a:pt x="54292" y="24830"/>
                  </a:moveTo>
                  <a:cubicBezTo>
                    <a:pt x="54292" y="41023"/>
                    <a:pt x="44767" y="49595"/>
                    <a:pt x="27622" y="49595"/>
                  </a:cubicBezTo>
                  <a:cubicBezTo>
                    <a:pt x="10477" y="49595"/>
                    <a:pt x="0" y="40070"/>
                    <a:pt x="0" y="24830"/>
                  </a:cubicBezTo>
                  <a:cubicBezTo>
                    <a:pt x="0" y="8638"/>
                    <a:pt x="9525" y="65"/>
                    <a:pt x="27622" y="65"/>
                  </a:cubicBezTo>
                  <a:cubicBezTo>
                    <a:pt x="44767" y="-887"/>
                    <a:pt x="54292" y="8638"/>
                    <a:pt x="54292" y="24830"/>
                  </a:cubicBezTo>
                  <a:close/>
                  <a:moveTo>
                    <a:pt x="44767" y="72455"/>
                  </a:moveTo>
                  <a:cubicBezTo>
                    <a:pt x="47625" y="72455"/>
                    <a:pt x="49530" y="74360"/>
                    <a:pt x="49530" y="77218"/>
                  </a:cubicBezTo>
                  <a:lnTo>
                    <a:pt x="49530" y="242000"/>
                  </a:lnTo>
                  <a:cubicBezTo>
                    <a:pt x="49530" y="245810"/>
                    <a:pt x="47625" y="246763"/>
                    <a:pt x="44767" y="246763"/>
                  </a:cubicBezTo>
                  <a:lnTo>
                    <a:pt x="7620" y="246763"/>
                  </a:lnTo>
                  <a:cubicBezTo>
                    <a:pt x="4763" y="246763"/>
                    <a:pt x="2857" y="244858"/>
                    <a:pt x="2857" y="242000"/>
                  </a:cubicBezTo>
                  <a:lnTo>
                    <a:pt x="2857" y="77218"/>
                  </a:lnTo>
                  <a:cubicBezTo>
                    <a:pt x="2857" y="74360"/>
                    <a:pt x="4763" y="72455"/>
                    <a:pt x="7620" y="72455"/>
                  </a:cubicBezTo>
                  <a:lnTo>
                    <a:pt x="44767" y="72455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25F47B-C482-B06D-0A71-07AFBC02233B}"/>
                </a:ext>
              </a:extLst>
            </p:cNvPr>
            <p:cNvSpPr/>
            <p:nvPr/>
          </p:nvSpPr>
          <p:spPr>
            <a:xfrm>
              <a:off x="10585721" y="647017"/>
              <a:ext cx="46893" cy="53223"/>
            </a:xfrm>
            <a:custGeom>
              <a:avLst/>
              <a:gdLst>
                <a:gd name="connsiteX0" fmla="*/ 155257 w 155257"/>
                <a:gd name="connsiteY0" fmla="*/ 75247 h 176212"/>
                <a:gd name="connsiteX1" fmla="*/ 155257 w 155257"/>
                <a:gd name="connsiteY1" fmla="*/ 171450 h 176212"/>
                <a:gd name="connsiteX2" fmla="*/ 150495 w 155257"/>
                <a:gd name="connsiteY2" fmla="*/ 176213 h 176212"/>
                <a:gd name="connsiteX3" fmla="*/ 113347 w 155257"/>
                <a:gd name="connsiteY3" fmla="*/ 176213 h 176212"/>
                <a:gd name="connsiteX4" fmla="*/ 108585 w 155257"/>
                <a:gd name="connsiteY4" fmla="*/ 171450 h 176212"/>
                <a:gd name="connsiteX5" fmla="*/ 108585 w 155257"/>
                <a:gd name="connsiteY5" fmla="*/ 87630 h 176212"/>
                <a:gd name="connsiteX6" fmla="*/ 75247 w 155257"/>
                <a:gd name="connsiteY6" fmla="*/ 40957 h 176212"/>
                <a:gd name="connsiteX7" fmla="*/ 46672 w 155257"/>
                <a:gd name="connsiteY7" fmla="*/ 40957 h 176212"/>
                <a:gd name="connsiteX8" fmla="*/ 46672 w 155257"/>
                <a:gd name="connsiteY8" fmla="*/ 171450 h 176212"/>
                <a:gd name="connsiteX9" fmla="*/ 41910 w 155257"/>
                <a:gd name="connsiteY9" fmla="*/ 176213 h 176212"/>
                <a:gd name="connsiteX10" fmla="*/ 4763 w 155257"/>
                <a:gd name="connsiteY10" fmla="*/ 176213 h 176212"/>
                <a:gd name="connsiteX11" fmla="*/ 0 w 155257"/>
                <a:gd name="connsiteY11" fmla="*/ 171450 h 176212"/>
                <a:gd name="connsiteX12" fmla="*/ 0 w 155257"/>
                <a:gd name="connsiteY12" fmla="*/ 10477 h 176212"/>
                <a:gd name="connsiteX13" fmla="*/ 4763 w 155257"/>
                <a:gd name="connsiteY13" fmla="*/ 5715 h 176212"/>
                <a:gd name="connsiteX14" fmla="*/ 79057 w 155257"/>
                <a:gd name="connsiteY14" fmla="*/ 0 h 176212"/>
                <a:gd name="connsiteX15" fmla="*/ 155257 w 155257"/>
                <a:gd name="connsiteY15" fmla="*/ 7524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57" h="176212">
                  <a:moveTo>
                    <a:pt x="155257" y="75247"/>
                  </a:moveTo>
                  <a:lnTo>
                    <a:pt x="155257" y="171450"/>
                  </a:lnTo>
                  <a:cubicBezTo>
                    <a:pt x="155257" y="175260"/>
                    <a:pt x="153352" y="176213"/>
                    <a:pt x="150495" y="176213"/>
                  </a:cubicBezTo>
                  <a:lnTo>
                    <a:pt x="113347" y="176213"/>
                  </a:lnTo>
                  <a:cubicBezTo>
                    <a:pt x="110490" y="176213"/>
                    <a:pt x="108585" y="174307"/>
                    <a:pt x="108585" y="171450"/>
                  </a:cubicBezTo>
                  <a:lnTo>
                    <a:pt x="108585" y="87630"/>
                  </a:lnTo>
                  <a:cubicBezTo>
                    <a:pt x="108585" y="42863"/>
                    <a:pt x="103822" y="40957"/>
                    <a:pt x="75247" y="40957"/>
                  </a:cubicBezTo>
                  <a:lnTo>
                    <a:pt x="46672" y="40957"/>
                  </a:lnTo>
                  <a:lnTo>
                    <a:pt x="46672" y="171450"/>
                  </a:lnTo>
                  <a:cubicBezTo>
                    <a:pt x="46672" y="175260"/>
                    <a:pt x="44767" y="176213"/>
                    <a:pt x="41910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10477"/>
                  </a:lnTo>
                  <a:cubicBezTo>
                    <a:pt x="0" y="6667"/>
                    <a:pt x="1905" y="6667"/>
                    <a:pt x="4763" y="5715"/>
                  </a:cubicBezTo>
                  <a:cubicBezTo>
                    <a:pt x="25717" y="952"/>
                    <a:pt x="56197" y="0"/>
                    <a:pt x="79057" y="0"/>
                  </a:cubicBezTo>
                  <a:cubicBezTo>
                    <a:pt x="140017" y="952"/>
                    <a:pt x="155257" y="12382"/>
                    <a:pt x="155257" y="7524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A1F90EE-1F99-ED14-DA59-772368246FF2}"/>
                </a:ext>
              </a:extLst>
            </p:cNvPr>
            <p:cNvSpPr/>
            <p:nvPr/>
          </p:nvSpPr>
          <p:spPr>
            <a:xfrm>
              <a:off x="10642108" y="647017"/>
              <a:ext cx="46893" cy="72498"/>
            </a:xfrm>
            <a:custGeom>
              <a:avLst/>
              <a:gdLst>
                <a:gd name="connsiteX0" fmla="*/ 148590 w 155257"/>
                <a:gd name="connsiteY0" fmla="*/ 6667 h 240029"/>
                <a:gd name="connsiteX1" fmla="*/ 155257 w 155257"/>
                <a:gd name="connsiteY1" fmla="*/ 14288 h 240029"/>
                <a:gd name="connsiteX2" fmla="*/ 155257 w 155257"/>
                <a:gd name="connsiteY2" fmla="*/ 172402 h 240029"/>
                <a:gd name="connsiteX3" fmla="*/ 79057 w 155257"/>
                <a:gd name="connsiteY3" fmla="*/ 240030 h 240029"/>
                <a:gd name="connsiteX4" fmla="*/ 21907 w 155257"/>
                <a:gd name="connsiteY4" fmla="*/ 235267 h 240029"/>
                <a:gd name="connsiteX5" fmla="*/ 17145 w 155257"/>
                <a:gd name="connsiteY5" fmla="*/ 230505 h 240029"/>
                <a:gd name="connsiteX6" fmla="*/ 17145 w 155257"/>
                <a:gd name="connsiteY6" fmla="*/ 206692 h 240029"/>
                <a:gd name="connsiteX7" fmla="*/ 21907 w 155257"/>
                <a:gd name="connsiteY7" fmla="*/ 201930 h 240029"/>
                <a:gd name="connsiteX8" fmla="*/ 75248 w 155257"/>
                <a:gd name="connsiteY8" fmla="*/ 201930 h 240029"/>
                <a:gd name="connsiteX9" fmla="*/ 109538 w 155257"/>
                <a:gd name="connsiteY9" fmla="*/ 175260 h 240029"/>
                <a:gd name="connsiteX10" fmla="*/ 109538 w 155257"/>
                <a:gd name="connsiteY10" fmla="*/ 173355 h 240029"/>
                <a:gd name="connsiteX11" fmla="*/ 71438 w 155257"/>
                <a:gd name="connsiteY11" fmla="*/ 177165 h 240029"/>
                <a:gd name="connsiteX12" fmla="*/ 0 w 155257"/>
                <a:gd name="connsiteY12" fmla="*/ 85725 h 240029"/>
                <a:gd name="connsiteX13" fmla="*/ 80963 w 155257"/>
                <a:gd name="connsiteY13" fmla="*/ 0 h 240029"/>
                <a:gd name="connsiteX14" fmla="*/ 148590 w 155257"/>
                <a:gd name="connsiteY14" fmla="*/ 6667 h 240029"/>
                <a:gd name="connsiteX15" fmla="*/ 78105 w 155257"/>
                <a:gd name="connsiteY15" fmla="*/ 40957 h 240029"/>
                <a:gd name="connsiteX16" fmla="*/ 44767 w 155257"/>
                <a:gd name="connsiteY16" fmla="*/ 89535 h 240029"/>
                <a:gd name="connsiteX17" fmla="*/ 80963 w 155257"/>
                <a:gd name="connsiteY17" fmla="*/ 138113 h 240029"/>
                <a:gd name="connsiteX18" fmla="*/ 108585 w 155257"/>
                <a:gd name="connsiteY18" fmla="*/ 136207 h 240029"/>
                <a:gd name="connsiteX19" fmla="*/ 108585 w 155257"/>
                <a:gd name="connsiteY19" fmla="*/ 40957 h 240029"/>
                <a:gd name="connsiteX20" fmla="*/ 78105 w 155257"/>
                <a:gd name="connsiteY20" fmla="*/ 40957 h 24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5257" h="240029">
                  <a:moveTo>
                    <a:pt x="148590" y="6667"/>
                  </a:moveTo>
                  <a:cubicBezTo>
                    <a:pt x="152400" y="7620"/>
                    <a:pt x="155257" y="10477"/>
                    <a:pt x="155257" y="14288"/>
                  </a:cubicBezTo>
                  <a:lnTo>
                    <a:pt x="155257" y="172402"/>
                  </a:lnTo>
                  <a:cubicBezTo>
                    <a:pt x="155257" y="219075"/>
                    <a:pt x="145732" y="240030"/>
                    <a:pt x="79057" y="240030"/>
                  </a:cubicBezTo>
                  <a:cubicBezTo>
                    <a:pt x="60007" y="240030"/>
                    <a:pt x="40005" y="239077"/>
                    <a:pt x="21907" y="235267"/>
                  </a:cubicBezTo>
                  <a:cubicBezTo>
                    <a:pt x="19050" y="235267"/>
                    <a:pt x="17145" y="233363"/>
                    <a:pt x="17145" y="230505"/>
                  </a:cubicBezTo>
                  <a:lnTo>
                    <a:pt x="17145" y="206692"/>
                  </a:lnTo>
                  <a:cubicBezTo>
                    <a:pt x="17145" y="202882"/>
                    <a:pt x="18098" y="201930"/>
                    <a:pt x="21907" y="201930"/>
                  </a:cubicBezTo>
                  <a:lnTo>
                    <a:pt x="75248" y="201930"/>
                  </a:lnTo>
                  <a:cubicBezTo>
                    <a:pt x="102870" y="201930"/>
                    <a:pt x="109538" y="195263"/>
                    <a:pt x="109538" y="175260"/>
                  </a:cubicBezTo>
                  <a:lnTo>
                    <a:pt x="109538" y="173355"/>
                  </a:lnTo>
                  <a:cubicBezTo>
                    <a:pt x="96202" y="176213"/>
                    <a:pt x="84773" y="177165"/>
                    <a:pt x="71438" y="177165"/>
                  </a:cubicBezTo>
                  <a:cubicBezTo>
                    <a:pt x="15240" y="177165"/>
                    <a:pt x="0" y="157163"/>
                    <a:pt x="0" y="85725"/>
                  </a:cubicBezTo>
                  <a:cubicBezTo>
                    <a:pt x="0" y="18097"/>
                    <a:pt x="15240" y="0"/>
                    <a:pt x="80963" y="0"/>
                  </a:cubicBezTo>
                  <a:cubicBezTo>
                    <a:pt x="104775" y="952"/>
                    <a:pt x="130492" y="2857"/>
                    <a:pt x="148590" y="6667"/>
                  </a:cubicBezTo>
                  <a:close/>
                  <a:moveTo>
                    <a:pt x="78105" y="40957"/>
                  </a:moveTo>
                  <a:cubicBezTo>
                    <a:pt x="47625" y="40957"/>
                    <a:pt x="44767" y="52388"/>
                    <a:pt x="44767" y="89535"/>
                  </a:cubicBezTo>
                  <a:cubicBezTo>
                    <a:pt x="44767" y="129540"/>
                    <a:pt x="49530" y="138113"/>
                    <a:pt x="80963" y="138113"/>
                  </a:cubicBezTo>
                  <a:cubicBezTo>
                    <a:pt x="88582" y="138113"/>
                    <a:pt x="100013" y="138113"/>
                    <a:pt x="108585" y="136207"/>
                  </a:cubicBezTo>
                  <a:lnTo>
                    <a:pt x="108585" y="40957"/>
                  </a:lnTo>
                  <a:lnTo>
                    <a:pt x="78105" y="40957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1D1C4E-4A08-7E4B-EE59-441DB7935806}"/>
                </a:ext>
              </a:extLst>
            </p:cNvPr>
            <p:cNvSpPr/>
            <p:nvPr/>
          </p:nvSpPr>
          <p:spPr>
            <a:xfrm>
              <a:off x="10716907" y="647017"/>
              <a:ext cx="44880" cy="53798"/>
            </a:xfrm>
            <a:custGeom>
              <a:avLst/>
              <a:gdLst>
                <a:gd name="connsiteX0" fmla="*/ 148590 w 148590"/>
                <a:gd name="connsiteY0" fmla="*/ 54292 h 178117"/>
                <a:gd name="connsiteX1" fmla="*/ 148590 w 148590"/>
                <a:gd name="connsiteY1" fmla="*/ 161925 h 178117"/>
                <a:gd name="connsiteX2" fmla="*/ 141923 w 148590"/>
                <a:gd name="connsiteY2" fmla="*/ 171450 h 178117"/>
                <a:gd name="connsiteX3" fmla="*/ 71438 w 148590"/>
                <a:gd name="connsiteY3" fmla="*/ 178117 h 178117"/>
                <a:gd name="connsiteX4" fmla="*/ 0 w 148590"/>
                <a:gd name="connsiteY4" fmla="*/ 124777 h 178117"/>
                <a:gd name="connsiteX5" fmla="*/ 63818 w 148590"/>
                <a:gd name="connsiteY5" fmla="*/ 73342 h 178117"/>
                <a:gd name="connsiteX6" fmla="*/ 102870 w 148590"/>
                <a:gd name="connsiteY6" fmla="*/ 73342 h 178117"/>
                <a:gd name="connsiteX7" fmla="*/ 102870 w 148590"/>
                <a:gd name="connsiteY7" fmla="*/ 61913 h 178117"/>
                <a:gd name="connsiteX8" fmla="*/ 73343 w 148590"/>
                <a:gd name="connsiteY8" fmla="*/ 40005 h 178117"/>
                <a:gd name="connsiteX9" fmla="*/ 17145 w 148590"/>
                <a:gd name="connsiteY9" fmla="*/ 40005 h 178117"/>
                <a:gd name="connsiteX10" fmla="*/ 12383 w 148590"/>
                <a:gd name="connsiteY10" fmla="*/ 35242 h 178117"/>
                <a:gd name="connsiteX11" fmla="*/ 12383 w 148590"/>
                <a:gd name="connsiteY11" fmla="*/ 9525 h 178117"/>
                <a:gd name="connsiteX12" fmla="*/ 17145 w 148590"/>
                <a:gd name="connsiteY12" fmla="*/ 4763 h 178117"/>
                <a:gd name="connsiteX13" fmla="*/ 73343 w 148590"/>
                <a:gd name="connsiteY13" fmla="*/ 0 h 178117"/>
                <a:gd name="connsiteX14" fmla="*/ 148590 w 148590"/>
                <a:gd name="connsiteY14" fmla="*/ 54292 h 178117"/>
                <a:gd name="connsiteX15" fmla="*/ 66675 w 148590"/>
                <a:gd name="connsiteY15" fmla="*/ 102870 h 178117"/>
                <a:gd name="connsiteX16" fmla="*/ 44768 w 148590"/>
                <a:gd name="connsiteY16" fmla="*/ 121920 h 178117"/>
                <a:gd name="connsiteX17" fmla="*/ 71438 w 148590"/>
                <a:gd name="connsiteY17" fmla="*/ 140970 h 178117"/>
                <a:gd name="connsiteX18" fmla="*/ 102870 w 148590"/>
                <a:gd name="connsiteY18" fmla="*/ 138113 h 178117"/>
                <a:gd name="connsiteX19" fmla="*/ 102870 w 148590"/>
                <a:gd name="connsiteY19" fmla="*/ 103822 h 178117"/>
                <a:gd name="connsiteX20" fmla="*/ 66675 w 148590"/>
                <a:gd name="connsiteY20" fmla="*/ 103822 h 17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590" h="178117">
                  <a:moveTo>
                    <a:pt x="148590" y="54292"/>
                  </a:moveTo>
                  <a:lnTo>
                    <a:pt x="148590" y="161925"/>
                  </a:lnTo>
                  <a:cubicBezTo>
                    <a:pt x="148590" y="166688"/>
                    <a:pt x="147638" y="169545"/>
                    <a:pt x="141923" y="171450"/>
                  </a:cubicBezTo>
                  <a:cubicBezTo>
                    <a:pt x="120015" y="176213"/>
                    <a:pt x="92393" y="178117"/>
                    <a:pt x="71438" y="178117"/>
                  </a:cubicBezTo>
                  <a:cubicBezTo>
                    <a:pt x="24765" y="178117"/>
                    <a:pt x="0" y="173355"/>
                    <a:pt x="0" y="124777"/>
                  </a:cubicBezTo>
                  <a:cubicBezTo>
                    <a:pt x="953" y="82867"/>
                    <a:pt x="22860" y="73342"/>
                    <a:pt x="63818" y="73342"/>
                  </a:cubicBezTo>
                  <a:lnTo>
                    <a:pt x="102870" y="73342"/>
                  </a:lnTo>
                  <a:lnTo>
                    <a:pt x="102870" y="61913"/>
                  </a:lnTo>
                  <a:cubicBezTo>
                    <a:pt x="102870" y="46672"/>
                    <a:pt x="93345" y="40005"/>
                    <a:pt x="73343" y="40005"/>
                  </a:cubicBezTo>
                  <a:lnTo>
                    <a:pt x="17145" y="40005"/>
                  </a:lnTo>
                  <a:cubicBezTo>
                    <a:pt x="13335" y="40005"/>
                    <a:pt x="12383" y="39052"/>
                    <a:pt x="12383" y="35242"/>
                  </a:cubicBezTo>
                  <a:lnTo>
                    <a:pt x="12383" y="9525"/>
                  </a:lnTo>
                  <a:cubicBezTo>
                    <a:pt x="12383" y="5715"/>
                    <a:pt x="13335" y="4763"/>
                    <a:pt x="17145" y="4763"/>
                  </a:cubicBezTo>
                  <a:cubicBezTo>
                    <a:pt x="36195" y="952"/>
                    <a:pt x="54293" y="0"/>
                    <a:pt x="73343" y="0"/>
                  </a:cubicBezTo>
                  <a:cubicBezTo>
                    <a:pt x="135255" y="952"/>
                    <a:pt x="148590" y="20955"/>
                    <a:pt x="148590" y="54292"/>
                  </a:cubicBezTo>
                  <a:close/>
                  <a:moveTo>
                    <a:pt x="66675" y="102870"/>
                  </a:moveTo>
                  <a:cubicBezTo>
                    <a:pt x="50483" y="102870"/>
                    <a:pt x="44768" y="108585"/>
                    <a:pt x="44768" y="121920"/>
                  </a:cubicBezTo>
                  <a:cubicBezTo>
                    <a:pt x="44768" y="137160"/>
                    <a:pt x="51435" y="140970"/>
                    <a:pt x="71438" y="140970"/>
                  </a:cubicBezTo>
                  <a:cubicBezTo>
                    <a:pt x="78105" y="140970"/>
                    <a:pt x="93345" y="140017"/>
                    <a:pt x="102870" y="138113"/>
                  </a:cubicBezTo>
                  <a:lnTo>
                    <a:pt x="102870" y="103822"/>
                  </a:lnTo>
                  <a:lnTo>
                    <a:pt x="66675" y="103822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A9689B-3F8B-16CA-90D0-6EAE5CD71F7F}"/>
                </a:ext>
              </a:extLst>
            </p:cNvPr>
            <p:cNvSpPr/>
            <p:nvPr/>
          </p:nvSpPr>
          <p:spPr>
            <a:xfrm>
              <a:off x="10787679" y="627166"/>
              <a:ext cx="36249" cy="73074"/>
            </a:xfrm>
            <a:custGeom>
              <a:avLst/>
              <a:gdLst>
                <a:gd name="connsiteX0" fmla="*/ 115253 w 120015"/>
                <a:gd name="connsiteY0" fmla="*/ 2857 h 241935"/>
                <a:gd name="connsiteX1" fmla="*/ 120015 w 120015"/>
                <a:gd name="connsiteY1" fmla="*/ 8573 h 241935"/>
                <a:gd name="connsiteX2" fmla="*/ 120015 w 120015"/>
                <a:gd name="connsiteY2" fmla="*/ 34290 h 241935"/>
                <a:gd name="connsiteX3" fmla="*/ 114300 w 120015"/>
                <a:gd name="connsiteY3" fmla="*/ 39052 h 241935"/>
                <a:gd name="connsiteX4" fmla="*/ 89535 w 120015"/>
                <a:gd name="connsiteY4" fmla="*/ 39052 h 241935"/>
                <a:gd name="connsiteX5" fmla="*/ 72390 w 120015"/>
                <a:gd name="connsiteY5" fmla="*/ 51435 h 241935"/>
                <a:gd name="connsiteX6" fmla="*/ 72390 w 120015"/>
                <a:gd name="connsiteY6" fmla="*/ 67627 h 241935"/>
                <a:gd name="connsiteX7" fmla="*/ 110490 w 120015"/>
                <a:gd name="connsiteY7" fmla="*/ 67627 h 241935"/>
                <a:gd name="connsiteX8" fmla="*/ 114300 w 120015"/>
                <a:gd name="connsiteY8" fmla="*/ 73342 h 241935"/>
                <a:gd name="connsiteX9" fmla="*/ 109538 w 120015"/>
                <a:gd name="connsiteY9" fmla="*/ 99060 h 241935"/>
                <a:gd name="connsiteX10" fmla="*/ 103822 w 120015"/>
                <a:gd name="connsiteY10" fmla="*/ 103823 h 241935"/>
                <a:gd name="connsiteX11" fmla="*/ 72390 w 120015"/>
                <a:gd name="connsiteY11" fmla="*/ 103823 h 241935"/>
                <a:gd name="connsiteX12" fmla="*/ 72390 w 120015"/>
                <a:gd name="connsiteY12" fmla="*/ 237173 h 241935"/>
                <a:gd name="connsiteX13" fmla="*/ 67628 w 120015"/>
                <a:gd name="connsiteY13" fmla="*/ 241935 h 241935"/>
                <a:gd name="connsiteX14" fmla="*/ 30480 w 120015"/>
                <a:gd name="connsiteY14" fmla="*/ 241935 h 241935"/>
                <a:gd name="connsiteX15" fmla="*/ 25717 w 120015"/>
                <a:gd name="connsiteY15" fmla="*/ 237173 h 241935"/>
                <a:gd name="connsiteX16" fmla="*/ 25717 w 120015"/>
                <a:gd name="connsiteY16" fmla="*/ 103823 h 241935"/>
                <a:gd name="connsiteX17" fmla="*/ 5715 w 120015"/>
                <a:gd name="connsiteY17" fmla="*/ 103823 h 241935"/>
                <a:gd name="connsiteX18" fmla="*/ 0 w 120015"/>
                <a:gd name="connsiteY18" fmla="*/ 99060 h 241935"/>
                <a:gd name="connsiteX19" fmla="*/ 0 w 120015"/>
                <a:gd name="connsiteY19" fmla="*/ 72390 h 241935"/>
                <a:gd name="connsiteX20" fmla="*/ 5715 w 120015"/>
                <a:gd name="connsiteY20" fmla="*/ 67627 h 241935"/>
                <a:gd name="connsiteX21" fmla="*/ 25717 w 120015"/>
                <a:gd name="connsiteY21" fmla="*/ 67627 h 241935"/>
                <a:gd name="connsiteX22" fmla="*/ 25717 w 120015"/>
                <a:gd name="connsiteY22" fmla="*/ 43815 h 241935"/>
                <a:gd name="connsiteX23" fmla="*/ 80010 w 120015"/>
                <a:gd name="connsiteY23" fmla="*/ 0 h 241935"/>
                <a:gd name="connsiteX24" fmla="*/ 115253 w 120015"/>
                <a:gd name="connsiteY24" fmla="*/ 2857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0015" h="241935">
                  <a:moveTo>
                    <a:pt x="115253" y="2857"/>
                  </a:moveTo>
                  <a:cubicBezTo>
                    <a:pt x="119063" y="3810"/>
                    <a:pt x="120015" y="4763"/>
                    <a:pt x="120015" y="8573"/>
                  </a:cubicBezTo>
                  <a:lnTo>
                    <a:pt x="120015" y="34290"/>
                  </a:lnTo>
                  <a:cubicBezTo>
                    <a:pt x="120015" y="38100"/>
                    <a:pt x="118110" y="39052"/>
                    <a:pt x="114300" y="39052"/>
                  </a:cubicBezTo>
                  <a:lnTo>
                    <a:pt x="89535" y="39052"/>
                  </a:lnTo>
                  <a:cubicBezTo>
                    <a:pt x="77153" y="39052"/>
                    <a:pt x="72390" y="40957"/>
                    <a:pt x="72390" y="51435"/>
                  </a:cubicBezTo>
                  <a:lnTo>
                    <a:pt x="72390" y="67627"/>
                  </a:lnTo>
                  <a:lnTo>
                    <a:pt x="110490" y="67627"/>
                  </a:lnTo>
                  <a:cubicBezTo>
                    <a:pt x="114300" y="67627"/>
                    <a:pt x="115253" y="69532"/>
                    <a:pt x="114300" y="73342"/>
                  </a:cubicBezTo>
                  <a:lnTo>
                    <a:pt x="109538" y="99060"/>
                  </a:lnTo>
                  <a:cubicBezTo>
                    <a:pt x="108585" y="101917"/>
                    <a:pt x="106680" y="103823"/>
                    <a:pt x="103822" y="103823"/>
                  </a:cubicBezTo>
                  <a:lnTo>
                    <a:pt x="72390" y="103823"/>
                  </a:lnTo>
                  <a:lnTo>
                    <a:pt x="72390" y="237173"/>
                  </a:lnTo>
                  <a:cubicBezTo>
                    <a:pt x="72390" y="240982"/>
                    <a:pt x="70485" y="241935"/>
                    <a:pt x="67628" y="241935"/>
                  </a:cubicBezTo>
                  <a:lnTo>
                    <a:pt x="30480" y="241935"/>
                  </a:lnTo>
                  <a:cubicBezTo>
                    <a:pt x="27622" y="241935"/>
                    <a:pt x="25717" y="240030"/>
                    <a:pt x="25717" y="237173"/>
                  </a:cubicBezTo>
                  <a:lnTo>
                    <a:pt x="25717" y="103823"/>
                  </a:lnTo>
                  <a:lnTo>
                    <a:pt x="5715" y="103823"/>
                  </a:lnTo>
                  <a:cubicBezTo>
                    <a:pt x="1905" y="103823"/>
                    <a:pt x="0" y="101917"/>
                    <a:pt x="0" y="99060"/>
                  </a:cubicBezTo>
                  <a:lnTo>
                    <a:pt x="0" y="72390"/>
                  </a:lnTo>
                  <a:cubicBezTo>
                    <a:pt x="0" y="69532"/>
                    <a:pt x="1905" y="67627"/>
                    <a:pt x="5715" y="67627"/>
                  </a:cubicBezTo>
                  <a:lnTo>
                    <a:pt x="25717" y="67627"/>
                  </a:lnTo>
                  <a:lnTo>
                    <a:pt x="25717" y="43815"/>
                  </a:lnTo>
                  <a:cubicBezTo>
                    <a:pt x="25717" y="4763"/>
                    <a:pt x="52388" y="0"/>
                    <a:pt x="80010" y="0"/>
                  </a:cubicBezTo>
                  <a:cubicBezTo>
                    <a:pt x="91440" y="0"/>
                    <a:pt x="103822" y="952"/>
                    <a:pt x="115253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6C9E2C3-5141-D356-2D45-B8ABE7B892B4}"/>
                </a:ext>
              </a:extLst>
            </p:cNvPr>
            <p:cNvSpPr/>
            <p:nvPr/>
          </p:nvSpPr>
          <p:spPr>
            <a:xfrm>
              <a:off x="10828531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8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3 w 154304"/>
                <a:gd name="connsiteY9" fmla="*/ 4763 h 176212"/>
                <a:gd name="connsiteX10" fmla="*/ 46673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8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3" y="1905"/>
                    <a:pt x="46673" y="4763"/>
                  </a:cubicBezTo>
                  <a:lnTo>
                    <a:pt x="46673" y="88583"/>
                  </a:lnTo>
                  <a:cubicBezTo>
                    <a:pt x="46673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8046B0-6954-CCCD-29AD-64739DFF564B}"/>
                </a:ext>
              </a:extLst>
            </p:cNvPr>
            <p:cNvSpPr/>
            <p:nvPr/>
          </p:nvSpPr>
          <p:spPr>
            <a:xfrm>
              <a:off x="10882330" y="633134"/>
              <a:ext cx="31934" cy="67968"/>
            </a:xfrm>
            <a:custGeom>
              <a:avLst/>
              <a:gdLst>
                <a:gd name="connsiteX0" fmla="*/ 64770 w 105727"/>
                <a:gd name="connsiteY0" fmla="*/ 243 h 225032"/>
                <a:gd name="connsiteX1" fmla="*/ 69533 w 105727"/>
                <a:gd name="connsiteY1" fmla="*/ 5005 h 225032"/>
                <a:gd name="connsiteX2" fmla="*/ 69533 w 105727"/>
                <a:gd name="connsiteY2" fmla="*/ 49773 h 225032"/>
                <a:gd name="connsiteX3" fmla="*/ 98108 w 105727"/>
                <a:gd name="connsiteY3" fmla="*/ 49773 h 225032"/>
                <a:gd name="connsiteX4" fmla="*/ 103823 w 105727"/>
                <a:gd name="connsiteY4" fmla="*/ 54535 h 225032"/>
                <a:gd name="connsiteX5" fmla="*/ 103823 w 105727"/>
                <a:gd name="connsiteY5" fmla="*/ 79300 h 225032"/>
                <a:gd name="connsiteX6" fmla="*/ 98108 w 105727"/>
                <a:gd name="connsiteY6" fmla="*/ 84063 h 225032"/>
                <a:gd name="connsiteX7" fmla="*/ 69533 w 105727"/>
                <a:gd name="connsiteY7" fmla="*/ 84063 h 225032"/>
                <a:gd name="connsiteX8" fmla="*/ 69533 w 105727"/>
                <a:gd name="connsiteY8" fmla="*/ 168835 h 225032"/>
                <a:gd name="connsiteX9" fmla="*/ 87630 w 105727"/>
                <a:gd name="connsiteY9" fmla="*/ 185028 h 225032"/>
                <a:gd name="connsiteX10" fmla="*/ 100013 w 105727"/>
                <a:gd name="connsiteY10" fmla="*/ 185028 h 225032"/>
                <a:gd name="connsiteX11" fmla="*/ 105728 w 105727"/>
                <a:gd name="connsiteY11" fmla="*/ 189790 h 225032"/>
                <a:gd name="connsiteX12" fmla="*/ 105728 w 105727"/>
                <a:gd name="connsiteY12" fmla="*/ 216460 h 225032"/>
                <a:gd name="connsiteX13" fmla="*/ 100965 w 105727"/>
                <a:gd name="connsiteY13" fmla="*/ 222175 h 225032"/>
                <a:gd name="connsiteX14" fmla="*/ 74295 w 105727"/>
                <a:gd name="connsiteY14" fmla="*/ 225033 h 225032"/>
                <a:gd name="connsiteX15" fmla="*/ 22860 w 105727"/>
                <a:gd name="connsiteY15" fmla="*/ 185028 h 225032"/>
                <a:gd name="connsiteX16" fmla="*/ 22860 w 105727"/>
                <a:gd name="connsiteY16" fmla="*/ 83110 h 225032"/>
                <a:gd name="connsiteX17" fmla="*/ 4763 w 105727"/>
                <a:gd name="connsiteY17" fmla="*/ 83110 h 225032"/>
                <a:gd name="connsiteX18" fmla="*/ 0 w 105727"/>
                <a:gd name="connsiteY18" fmla="*/ 78348 h 225032"/>
                <a:gd name="connsiteX19" fmla="*/ 0 w 105727"/>
                <a:gd name="connsiteY19" fmla="*/ 53583 h 225032"/>
                <a:gd name="connsiteX20" fmla="*/ 4763 w 105727"/>
                <a:gd name="connsiteY20" fmla="*/ 48820 h 225032"/>
                <a:gd name="connsiteX21" fmla="*/ 22860 w 105727"/>
                <a:gd name="connsiteY21" fmla="*/ 48820 h 225032"/>
                <a:gd name="connsiteX22" fmla="*/ 22860 w 105727"/>
                <a:gd name="connsiteY22" fmla="*/ 14530 h 225032"/>
                <a:gd name="connsiteX23" fmla="*/ 27623 w 105727"/>
                <a:gd name="connsiteY23" fmla="*/ 9768 h 225032"/>
                <a:gd name="connsiteX24" fmla="*/ 64770 w 105727"/>
                <a:gd name="connsiteY24" fmla="*/ 243 h 22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5727" h="225032">
                  <a:moveTo>
                    <a:pt x="64770" y="243"/>
                  </a:moveTo>
                  <a:cubicBezTo>
                    <a:pt x="67628" y="-710"/>
                    <a:pt x="69533" y="1195"/>
                    <a:pt x="69533" y="5005"/>
                  </a:cubicBezTo>
                  <a:lnTo>
                    <a:pt x="69533" y="49773"/>
                  </a:lnTo>
                  <a:lnTo>
                    <a:pt x="98108" y="49773"/>
                  </a:lnTo>
                  <a:cubicBezTo>
                    <a:pt x="101918" y="49773"/>
                    <a:pt x="103823" y="51678"/>
                    <a:pt x="103823" y="54535"/>
                  </a:cubicBezTo>
                  <a:lnTo>
                    <a:pt x="103823" y="79300"/>
                  </a:lnTo>
                  <a:cubicBezTo>
                    <a:pt x="103823" y="82158"/>
                    <a:pt x="101918" y="84063"/>
                    <a:pt x="98108" y="84063"/>
                  </a:cubicBezTo>
                  <a:lnTo>
                    <a:pt x="69533" y="84063"/>
                  </a:lnTo>
                  <a:lnTo>
                    <a:pt x="69533" y="168835"/>
                  </a:lnTo>
                  <a:cubicBezTo>
                    <a:pt x="69533" y="182170"/>
                    <a:pt x="74295" y="185028"/>
                    <a:pt x="87630" y="185028"/>
                  </a:cubicBezTo>
                  <a:lnTo>
                    <a:pt x="100013" y="185028"/>
                  </a:lnTo>
                  <a:cubicBezTo>
                    <a:pt x="103823" y="185028"/>
                    <a:pt x="105728" y="185980"/>
                    <a:pt x="105728" y="189790"/>
                  </a:cubicBezTo>
                  <a:lnTo>
                    <a:pt x="105728" y="216460"/>
                  </a:lnTo>
                  <a:cubicBezTo>
                    <a:pt x="105728" y="220270"/>
                    <a:pt x="103823" y="222175"/>
                    <a:pt x="100965" y="222175"/>
                  </a:cubicBezTo>
                  <a:cubicBezTo>
                    <a:pt x="90488" y="224080"/>
                    <a:pt x="80963" y="225033"/>
                    <a:pt x="74295" y="225033"/>
                  </a:cubicBezTo>
                  <a:cubicBezTo>
                    <a:pt x="47625" y="225033"/>
                    <a:pt x="22860" y="224080"/>
                    <a:pt x="22860" y="185028"/>
                  </a:cubicBezTo>
                  <a:lnTo>
                    <a:pt x="22860" y="83110"/>
                  </a:lnTo>
                  <a:lnTo>
                    <a:pt x="4763" y="83110"/>
                  </a:lnTo>
                  <a:cubicBezTo>
                    <a:pt x="953" y="83110"/>
                    <a:pt x="0" y="81205"/>
                    <a:pt x="0" y="78348"/>
                  </a:cubicBezTo>
                  <a:lnTo>
                    <a:pt x="0" y="53583"/>
                  </a:lnTo>
                  <a:cubicBezTo>
                    <a:pt x="0" y="50725"/>
                    <a:pt x="1905" y="48820"/>
                    <a:pt x="4763" y="48820"/>
                  </a:cubicBezTo>
                  <a:lnTo>
                    <a:pt x="22860" y="48820"/>
                  </a:lnTo>
                  <a:lnTo>
                    <a:pt x="22860" y="14530"/>
                  </a:lnTo>
                  <a:cubicBezTo>
                    <a:pt x="22860" y="11673"/>
                    <a:pt x="23813" y="9768"/>
                    <a:pt x="27623" y="9768"/>
                  </a:cubicBezTo>
                  <a:lnTo>
                    <a:pt x="64770" y="243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702D-9A87-8C17-1EA0-6578B0AE128E}"/>
                </a:ext>
              </a:extLst>
            </p:cNvPr>
            <p:cNvSpPr/>
            <p:nvPr/>
          </p:nvSpPr>
          <p:spPr>
            <a:xfrm>
              <a:off x="10921456" y="647592"/>
              <a:ext cx="46606" cy="53223"/>
            </a:xfrm>
            <a:custGeom>
              <a:avLst/>
              <a:gdLst>
                <a:gd name="connsiteX0" fmla="*/ 149542 w 154304"/>
                <a:gd name="connsiteY0" fmla="*/ 0 h 176212"/>
                <a:gd name="connsiteX1" fmla="*/ 154305 w 154304"/>
                <a:gd name="connsiteY1" fmla="*/ 4763 h 176212"/>
                <a:gd name="connsiteX2" fmla="*/ 154305 w 154304"/>
                <a:gd name="connsiteY2" fmla="*/ 164783 h 176212"/>
                <a:gd name="connsiteX3" fmla="*/ 149542 w 154304"/>
                <a:gd name="connsiteY3" fmla="*/ 170498 h 176212"/>
                <a:gd name="connsiteX4" fmla="*/ 75247 w 154304"/>
                <a:gd name="connsiteY4" fmla="*/ 176213 h 176212"/>
                <a:gd name="connsiteX5" fmla="*/ 0 w 154304"/>
                <a:gd name="connsiteY5" fmla="*/ 100965 h 176212"/>
                <a:gd name="connsiteX6" fmla="*/ 0 w 154304"/>
                <a:gd name="connsiteY6" fmla="*/ 4763 h 176212"/>
                <a:gd name="connsiteX7" fmla="*/ 4763 w 154304"/>
                <a:gd name="connsiteY7" fmla="*/ 0 h 176212"/>
                <a:gd name="connsiteX8" fmla="*/ 41910 w 154304"/>
                <a:gd name="connsiteY8" fmla="*/ 0 h 176212"/>
                <a:gd name="connsiteX9" fmla="*/ 46672 w 154304"/>
                <a:gd name="connsiteY9" fmla="*/ 4763 h 176212"/>
                <a:gd name="connsiteX10" fmla="*/ 46672 w 154304"/>
                <a:gd name="connsiteY10" fmla="*/ 88583 h 176212"/>
                <a:gd name="connsiteX11" fmla="*/ 80010 w 154304"/>
                <a:gd name="connsiteY11" fmla="*/ 135255 h 176212"/>
                <a:gd name="connsiteX12" fmla="*/ 107633 w 154304"/>
                <a:gd name="connsiteY12" fmla="*/ 135255 h 176212"/>
                <a:gd name="connsiteX13" fmla="*/ 107633 w 154304"/>
                <a:gd name="connsiteY13" fmla="*/ 4763 h 176212"/>
                <a:gd name="connsiteX14" fmla="*/ 112395 w 154304"/>
                <a:gd name="connsiteY14" fmla="*/ 0 h 176212"/>
                <a:gd name="connsiteX15" fmla="*/ 149542 w 154304"/>
                <a:gd name="connsiteY15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4304" h="176212">
                  <a:moveTo>
                    <a:pt x="149542" y="0"/>
                  </a:moveTo>
                  <a:cubicBezTo>
                    <a:pt x="152400" y="0"/>
                    <a:pt x="154305" y="1905"/>
                    <a:pt x="154305" y="4763"/>
                  </a:cubicBezTo>
                  <a:lnTo>
                    <a:pt x="154305" y="164783"/>
                  </a:lnTo>
                  <a:cubicBezTo>
                    <a:pt x="154305" y="168592"/>
                    <a:pt x="153353" y="169545"/>
                    <a:pt x="149542" y="170498"/>
                  </a:cubicBezTo>
                  <a:cubicBezTo>
                    <a:pt x="128588" y="174308"/>
                    <a:pt x="98108" y="176213"/>
                    <a:pt x="75247" y="176213"/>
                  </a:cubicBezTo>
                  <a:cubicBezTo>
                    <a:pt x="15240" y="176213"/>
                    <a:pt x="0" y="164783"/>
                    <a:pt x="0" y="10096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41910" y="0"/>
                  </a:lnTo>
                  <a:cubicBezTo>
                    <a:pt x="44767" y="0"/>
                    <a:pt x="46672" y="1905"/>
                    <a:pt x="46672" y="4763"/>
                  </a:cubicBezTo>
                  <a:lnTo>
                    <a:pt x="46672" y="88583"/>
                  </a:lnTo>
                  <a:cubicBezTo>
                    <a:pt x="46672" y="133350"/>
                    <a:pt x="51435" y="135255"/>
                    <a:pt x="80010" y="135255"/>
                  </a:cubicBezTo>
                  <a:lnTo>
                    <a:pt x="107633" y="135255"/>
                  </a:lnTo>
                  <a:lnTo>
                    <a:pt x="107633" y="4763"/>
                  </a:lnTo>
                  <a:cubicBezTo>
                    <a:pt x="107633" y="1905"/>
                    <a:pt x="109538" y="0"/>
                    <a:pt x="112395" y="0"/>
                  </a:cubicBezTo>
                  <a:lnTo>
                    <a:pt x="149542" y="0"/>
                  </a:ln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A4A1364-57CD-D8DA-9B68-A9A4060A9251}"/>
                </a:ext>
              </a:extLst>
            </p:cNvPr>
            <p:cNvSpPr/>
            <p:nvPr/>
          </p:nvSpPr>
          <p:spPr>
            <a:xfrm>
              <a:off x="10978994" y="647305"/>
              <a:ext cx="31071" cy="53223"/>
            </a:xfrm>
            <a:custGeom>
              <a:avLst/>
              <a:gdLst>
                <a:gd name="connsiteX0" fmla="*/ 98108 w 102870"/>
                <a:gd name="connsiteY0" fmla="*/ 2857 h 176212"/>
                <a:gd name="connsiteX1" fmla="*/ 102870 w 102870"/>
                <a:gd name="connsiteY1" fmla="*/ 9525 h 176212"/>
                <a:gd name="connsiteX2" fmla="*/ 102870 w 102870"/>
                <a:gd name="connsiteY2" fmla="*/ 35242 h 176212"/>
                <a:gd name="connsiteX3" fmla="*/ 97155 w 102870"/>
                <a:gd name="connsiteY3" fmla="*/ 40005 h 176212"/>
                <a:gd name="connsiteX4" fmla="*/ 67628 w 102870"/>
                <a:gd name="connsiteY4" fmla="*/ 40005 h 176212"/>
                <a:gd name="connsiteX5" fmla="*/ 45720 w 102870"/>
                <a:gd name="connsiteY5" fmla="*/ 56198 h 176212"/>
                <a:gd name="connsiteX6" fmla="*/ 45720 w 102870"/>
                <a:gd name="connsiteY6" fmla="*/ 171450 h 176212"/>
                <a:gd name="connsiteX7" fmla="*/ 40958 w 102870"/>
                <a:gd name="connsiteY7" fmla="*/ 176213 h 176212"/>
                <a:gd name="connsiteX8" fmla="*/ 4763 w 102870"/>
                <a:gd name="connsiteY8" fmla="*/ 176213 h 176212"/>
                <a:gd name="connsiteX9" fmla="*/ 0 w 102870"/>
                <a:gd name="connsiteY9" fmla="*/ 171450 h 176212"/>
                <a:gd name="connsiteX10" fmla="*/ 0 w 102870"/>
                <a:gd name="connsiteY10" fmla="*/ 43815 h 176212"/>
                <a:gd name="connsiteX11" fmla="*/ 56197 w 102870"/>
                <a:gd name="connsiteY11" fmla="*/ 0 h 176212"/>
                <a:gd name="connsiteX12" fmla="*/ 98108 w 102870"/>
                <a:gd name="connsiteY12" fmla="*/ 2857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870" h="176212">
                  <a:moveTo>
                    <a:pt x="98108" y="2857"/>
                  </a:moveTo>
                  <a:cubicBezTo>
                    <a:pt x="101917" y="3810"/>
                    <a:pt x="102870" y="4763"/>
                    <a:pt x="102870" y="9525"/>
                  </a:cubicBezTo>
                  <a:lnTo>
                    <a:pt x="102870" y="35242"/>
                  </a:lnTo>
                  <a:cubicBezTo>
                    <a:pt x="102870" y="38100"/>
                    <a:pt x="100965" y="40005"/>
                    <a:pt x="97155" y="40005"/>
                  </a:cubicBezTo>
                  <a:lnTo>
                    <a:pt x="67628" y="40005"/>
                  </a:lnTo>
                  <a:cubicBezTo>
                    <a:pt x="51435" y="40005"/>
                    <a:pt x="45720" y="42863"/>
                    <a:pt x="45720" y="56198"/>
                  </a:cubicBezTo>
                  <a:lnTo>
                    <a:pt x="45720" y="171450"/>
                  </a:lnTo>
                  <a:cubicBezTo>
                    <a:pt x="45720" y="175260"/>
                    <a:pt x="43815" y="176213"/>
                    <a:pt x="40958" y="176213"/>
                  </a:cubicBezTo>
                  <a:lnTo>
                    <a:pt x="4763" y="176213"/>
                  </a:lnTo>
                  <a:cubicBezTo>
                    <a:pt x="1905" y="176213"/>
                    <a:pt x="0" y="174307"/>
                    <a:pt x="0" y="171450"/>
                  </a:cubicBezTo>
                  <a:lnTo>
                    <a:pt x="0" y="43815"/>
                  </a:lnTo>
                  <a:cubicBezTo>
                    <a:pt x="0" y="4763"/>
                    <a:pt x="27622" y="0"/>
                    <a:pt x="56197" y="0"/>
                  </a:cubicBezTo>
                  <a:cubicBezTo>
                    <a:pt x="65722" y="0"/>
                    <a:pt x="86678" y="952"/>
                    <a:pt x="98108" y="2857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3A894E5-FA8A-1588-8ABF-AF3637A9F7AF}"/>
                </a:ext>
              </a:extLst>
            </p:cNvPr>
            <p:cNvSpPr/>
            <p:nvPr/>
          </p:nvSpPr>
          <p:spPr>
            <a:xfrm>
              <a:off x="11015531" y="647581"/>
              <a:ext cx="46318" cy="53521"/>
            </a:xfrm>
            <a:custGeom>
              <a:avLst/>
              <a:gdLst>
                <a:gd name="connsiteX0" fmla="*/ 153353 w 153352"/>
                <a:gd name="connsiteY0" fmla="*/ 85762 h 177201"/>
                <a:gd name="connsiteX1" fmla="*/ 153353 w 153352"/>
                <a:gd name="connsiteY1" fmla="*/ 95287 h 177201"/>
                <a:gd name="connsiteX2" fmla="*/ 143828 w 153352"/>
                <a:gd name="connsiteY2" fmla="*/ 103860 h 177201"/>
                <a:gd name="connsiteX3" fmla="*/ 46673 w 153352"/>
                <a:gd name="connsiteY3" fmla="*/ 103860 h 177201"/>
                <a:gd name="connsiteX4" fmla="*/ 81915 w 153352"/>
                <a:gd name="connsiteY4" fmla="*/ 137197 h 177201"/>
                <a:gd name="connsiteX5" fmla="*/ 137160 w 153352"/>
                <a:gd name="connsiteY5" fmla="*/ 137197 h 177201"/>
                <a:gd name="connsiteX6" fmla="*/ 141923 w 153352"/>
                <a:gd name="connsiteY6" fmla="*/ 141960 h 177201"/>
                <a:gd name="connsiteX7" fmla="*/ 141923 w 153352"/>
                <a:gd name="connsiteY7" fmla="*/ 167677 h 177201"/>
                <a:gd name="connsiteX8" fmla="*/ 137160 w 153352"/>
                <a:gd name="connsiteY8" fmla="*/ 172439 h 177201"/>
                <a:gd name="connsiteX9" fmla="*/ 78105 w 153352"/>
                <a:gd name="connsiteY9" fmla="*/ 177202 h 177201"/>
                <a:gd name="connsiteX10" fmla="*/ 0 w 153352"/>
                <a:gd name="connsiteY10" fmla="*/ 88620 h 177201"/>
                <a:gd name="connsiteX11" fmla="*/ 78105 w 153352"/>
                <a:gd name="connsiteY11" fmla="*/ 37 h 177201"/>
                <a:gd name="connsiteX12" fmla="*/ 153353 w 153352"/>
                <a:gd name="connsiteY12" fmla="*/ 85762 h 177201"/>
                <a:gd name="connsiteX13" fmla="*/ 45720 w 153352"/>
                <a:gd name="connsiteY13" fmla="*/ 73379 h 177201"/>
                <a:gd name="connsiteX14" fmla="*/ 107633 w 153352"/>
                <a:gd name="connsiteY14" fmla="*/ 73379 h 177201"/>
                <a:gd name="connsiteX15" fmla="*/ 77153 w 153352"/>
                <a:gd name="connsiteY15" fmla="*/ 39089 h 177201"/>
                <a:gd name="connsiteX16" fmla="*/ 45720 w 153352"/>
                <a:gd name="connsiteY16" fmla="*/ 73379 h 17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352" h="177201">
                  <a:moveTo>
                    <a:pt x="153353" y="85762"/>
                  </a:moveTo>
                  <a:lnTo>
                    <a:pt x="153353" y="95287"/>
                  </a:lnTo>
                  <a:cubicBezTo>
                    <a:pt x="153353" y="101954"/>
                    <a:pt x="151448" y="103860"/>
                    <a:pt x="143828" y="103860"/>
                  </a:cubicBezTo>
                  <a:lnTo>
                    <a:pt x="46673" y="103860"/>
                  </a:lnTo>
                  <a:cubicBezTo>
                    <a:pt x="47625" y="131482"/>
                    <a:pt x="54292" y="137197"/>
                    <a:pt x="81915" y="137197"/>
                  </a:cubicBezTo>
                  <a:lnTo>
                    <a:pt x="137160" y="137197"/>
                  </a:lnTo>
                  <a:cubicBezTo>
                    <a:pt x="140017" y="137197"/>
                    <a:pt x="141923" y="139102"/>
                    <a:pt x="141923" y="141960"/>
                  </a:cubicBezTo>
                  <a:lnTo>
                    <a:pt x="141923" y="167677"/>
                  </a:lnTo>
                  <a:cubicBezTo>
                    <a:pt x="141923" y="171487"/>
                    <a:pt x="140017" y="172439"/>
                    <a:pt x="137160" y="172439"/>
                  </a:cubicBezTo>
                  <a:cubicBezTo>
                    <a:pt x="120967" y="176250"/>
                    <a:pt x="98108" y="177202"/>
                    <a:pt x="78105" y="177202"/>
                  </a:cubicBezTo>
                  <a:cubicBezTo>
                    <a:pt x="15240" y="177202"/>
                    <a:pt x="0" y="159104"/>
                    <a:pt x="0" y="88620"/>
                  </a:cubicBezTo>
                  <a:cubicBezTo>
                    <a:pt x="0" y="17182"/>
                    <a:pt x="15240" y="37"/>
                    <a:pt x="78105" y="37"/>
                  </a:cubicBezTo>
                  <a:cubicBezTo>
                    <a:pt x="138113" y="-915"/>
                    <a:pt x="153353" y="16229"/>
                    <a:pt x="153353" y="85762"/>
                  </a:cubicBezTo>
                  <a:close/>
                  <a:moveTo>
                    <a:pt x="45720" y="73379"/>
                  </a:moveTo>
                  <a:lnTo>
                    <a:pt x="107633" y="73379"/>
                  </a:lnTo>
                  <a:cubicBezTo>
                    <a:pt x="107633" y="45757"/>
                    <a:pt x="100013" y="39089"/>
                    <a:pt x="77153" y="39089"/>
                  </a:cubicBezTo>
                  <a:cubicBezTo>
                    <a:pt x="54292" y="39089"/>
                    <a:pt x="46673" y="45757"/>
                    <a:pt x="45720" y="73379"/>
                  </a:cubicBezTo>
                  <a:close/>
                </a:path>
              </a:pathLst>
            </a:custGeom>
            <a:solidFill>
              <a:srgbClr val="5EB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4C9624B-F8E3-85AA-2986-0909FE925255}"/>
                </a:ext>
              </a:extLst>
            </p:cNvPr>
            <p:cNvSpPr/>
            <p:nvPr/>
          </p:nvSpPr>
          <p:spPr>
            <a:xfrm>
              <a:off x="11087350" y="649031"/>
              <a:ext cx="72705" cy="51784"/>
            </a:xfrm>
            <a:custGeom>
              <a:avLst/>
              <a:gdLst>
                <a:gd name="connsiteX0" fmla="*/ 236563 w 240716"/>
                <a:gd name="connsiteY0" fmla="*/ 0 h 171450"/>
                <a:gd name="connsiteX1" fmla="*/ 240373 w 240716"/>
                <a:gd name="connsiteY1" fmla="*/ 4763 h 171450"/>
                <a:gd name="connsiteX2" fmla="*/ 212751 w 240716"/>
                <a:gd name="connsiteY2" fmla="*/ 136208 h 171450"/>
                <a:gd name="connsiteX3" fmla="*/ 176556 w 240716"/>
                <a:gd name="connsiteY3" fmla="*/ 171450 h 171450"/>
                <a:gd name="connsiteX4" fmla="*/ 140361 w 240716"/>
                <a:gd name="connsiteY4" fmla="*/ 136208 h 171450"/>
                <a:gd name="connsiteX5" fmla="*/ 120358 w 240716"/>
                <a:gd name="connsiteY5" fmla="*/ 49530 h 171450"/>
                <a:gd name="connsiteX6" fmla="*/ 100356 w 240716"/>
                <a:gd name="connsiteY6" fmla="*/ 136208 h 171450"/>
                <a:gd name="connsiteX7" fmla="*/ 64161 w 240716"/>
                <a:gd name="connsiteY7" fmla="*/ 171450 h 171450"/>
                <a:gd name="connsiteX8" fmla="*/ 27966 w 240716"/>
                <a:gd name="connsiteY8" fmla="*/ 136208 h 171450"/>
                <a:gd name="connsiteX9" fmla="*/ 344 w 240716"/>
                <a:gd name="connsiteY9" fmla="*/ 4763 h 171450"/>
                <a:gd name="connsiteX10" fmla="*/ 4154 w 240716"/>
                <a:gd name="connsiteY10" fmla="*/ 0 h 171450"/>
                <a:gd name="connsiteX11" fmla="*/ 27013 w 240716"/>
                <a:gd name="connsiteY11" fmla="*/ 0 h 171450"/>
                <a:gd name="connsiteX12" fmla="*/ 30823 w 240716"/>
                <a:gd name="connsiteY12" fmla="*/ 4763 h 171450"/>
                <a:gd name="connsiteX13" fmla="*/ 56541 w 240716"/>
                <a:gd name="connsiteY13" fmla="*/ 132398 h 171450"/>
                <a:gd name="connsiteX14" fmla="*/ 65113 w 240716"/>
                <a:gd name="connsiteY14" fmla="*/ 143827 h 171450"/>
                <a:gd name="connsiteX15" fmla="*/ 73686 w 240716"/>
                <a:gd name="connsiteY15" fmla="*/ 132398 h 171450"/>
                <a:gd name="connsiteX16" fmla="*/ 103213 w 240716"/>
                <a:gd name="connsiteY16" fmla="*/ 9525 h 171450"/>
                <a:gd name="connsiteX17" fmla="*/ 107976 w 240716"/>
                <a:gd name="connsiteY17" fmla="*/ 4763 h 171450"/>
                <a:gd name="connsiteX18" fmla="*/ 133694 w 240716"/>
                <a:gd name="connsiteY18" fmla="*/ 4763 h 171450"/>
                <a:gd name="connsiteX19" fmla="*/ 138456 w 240716"/>
                <a:gd name="connsiteY19" fmla="*/ 9525 h 171450"/>
                <a:gd name="connsiteX20" fmla="*/ 168936 w 240716"/>
                <a:gd name="connsiteY20" fmla="*/ 132398 h 171450"/>
                <a:gd name="connsiteX21" fmla="*/ 177508 w 240716"/>
                <a:gd name="connsiteY21" fmla="*/ 143827 h 171450"/>
                <a:gd name="connsiteX22" fmla="*/ 186081 w 240716"/>
                <a:gd name="connsiteY22" fmla="*/ 132398 h 171450"/>
                <a:gd name="connsiteX23" fmla="*/ 211798 w 240716"/>
                <a:gd name="connsiteY23" fmla="*/ 4763 h 171450"/>
                <a:gd name="connsiteX24" fmla="*/ 215608 w 240716"/>
                <a:gd name="connsiteY24" fmla="*/ 0 h 171450"/>
                <a:gd name="connsiteX25" fmla="*/ 236563 w 240716"/>
                <a:gd name="connsiteY2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0716" h="171450">
                  <a:moveTo>
                    <a:pt x="236563" y="0"/>
                  </a:moveTo>
                  <a:cubicBezTo>
                    <a:pt x="240373" y="0"/>
                    <a:pt x="241326" y="952"/>
                    <a:pt x="240373" y="4763"/>
                  </a:cubicBezTo>
                  <a:lnTo>
                    <a:pt x="212751" y="136208"/>
                  </a:lnTo>
                  <a:cubicBezTo>
                    <a:pt x="206083" y="166688"/>
                    <a:pt x="201321" y="171450"/>
                    <a:pt x="176556" y="171450"/>
                  </a:cubicBezTo>
                  <a:cubicBezTo>
                    <a:pt x="148933" y="171450"/>
                    <a:pt x="147981" y="167640"/>
                    <a:pt x="140361" y="136208"/>
                  </a:cubicBezTo>
                  <a:lnTo>
                    <a:pt x="120358" y="49530"/>
                  </a:lnTo>
                  <a:lnTo>
                    <a:pt x="100356" y="136208"/>
                  </a:lnTo>
                  <a:cubicBezTo>
                    <a:pt x="92736" y="167640"/>
                    <a:pt x="91783" y="171450"/>
                    <a:pt x="64161" y="171450"/>
                  </a:cubicBezTo>
                  <a:cubicBezTo>
                    <a:pt x="39396" y="171450"/>
                    <a:pt x="34633" y="166688"/>
                    <a:pt x="27966" y="136208"/>
                  </a:cubicBezTo>
                  <a:lnTo>
                    <a:pt x="344" y="4763"/>
                  </a:lnTo>
                  <a:cubicBezTo>
                    <a:pt x="-609" y="952"/>
                    <a:pt x="344" y="0"/>
                    <a:pt x="4154" y="0"/>
                  </a:cubicBezTo>
                  <a:lnTo>
                    <a:pt x="27013" y="0"/>
                  </a:lnTo>
                  <a:cubicBezTo>
                    <a:pt x="28919" y="0"/>
                    <a:pt x="29871" y="952"/>
                    <a:pt x="30823" y="4763"/>
                  </a:cubicBezTo>
                  <a:lnTo>
                    <a:pt x="56541" y="132398"/>
                  </a:lnTo>
                  <a:cubicBezTo>
                    <a:pt x="59398" y="142875"/>
                    <a:pt x="61304" y="143827"/>
                    <a:pt x="65113" y="143827"/>
                  </a:cubicBezTo>
                  <a:cubicBezTo>
                    <a:pt x="70829" y="143827"/>
                    <a:pt x="70829" y="142875"/>
                    <a:pt x="73686" y="132398"/>
                  </a:cubicBezTo>
                  <a:lnTo>
                    <a:pt x="103213" y="9525"/>
                  </a:lnTo>
                  <a:cubicBezTo>
                    <a:pt x="104166" y="5715"/>
                    <a:pt x="105119" y="4763"/>
                    <a:pt x="107976" y="4763"/>
                  </a:cubicBezTo>
                  <a:lnTo>
                    <a:pt x="133694" y="4763"/>
                  </a:lnTo>
                  <a:cubicBezTo>
                    <a:pt x="136551" y="4763"/>
                    <a:pt x="137504" y="5715"/>
                    <a:pt x="138456" y="9525"/>
                  </a:cubicBezTo>
                  <a:lnTo>
                    <a:pt x="168936" y="132398"/>
                  </a:lnTo>
                  <a:cubicBezTo>
                    <a:pt x="171794" y="142875"/>
                    <a:pt x="171794" y="143827"/>
                    <a:pt x="177508" y="143827"/>
                  </a:cubicBezTo>
                  <a:cubicBezTo>
                    <a:pt x="181319" y="143827"/>
                    <a:pt x="183223" y="142875"/>
                    <a:pt x="186081" y="132398"/>
                  </a:cubicBezTo>
                  <a:lnTo>
                    <a:pt x="211798" y="4763"/>
                  </a:lnTo>
                  <a:cubicBezTo>
                    <a:pt x="212751" y="952"/>
                    <a:pt x="213704" y="0"/>
                    <a:pt x="215608" y="0"/>
                  </a:cubicBezTo>
                  <a:lnTo>
                    <a:pt x="236563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FDCEE73-CC6A-8C17-C7AF-36766DEA51D9}"/>
                </a:ext>
              </a:extLst>
            </p:cNvPr>
            <p:cNvSpPr/>
            <p:nvPr/>
          </p:nvSpPr>
          <p:spPr>
            <a:xfrm>
              <a:off x="11167719" y="648168"/>
              <a:ext cx="42578" cy="52360"/>
            </a:xfrm>
            <a:custGeom>
              <a:avLst/>
              <a:gdLst>
                <a:gd name="connsiteX0" fmla="*/ 140970 w 140969"/>
                <a:gd name="connsiteY0" fmla="*/ 82868 h 173355"/>
                <a:gd name="connsiteX1" fmla="*/ 140970 w 140969"/>
                <a:gd name="connsiteY1" fmla="*/ 91440 h 173355"/>
                <a:gd name="connsiteX2" fmla="*/ 129540 w 140969"/>
                <a:gd name="connsiteY2" fmla="*/ 100013 h 173355"/>
                <a:gd name="connsiteX3" fmla="*/ 30480 w 140969"/>
                <a:gd name="connsiteY3" fmla="*/ 100013 h 173355"/>
                <a:gd name="connsiteX4" fmla="*/ 71438 w 140969"/>
                <a:gd name="connsiteY4" fmla="*/ 147638 h 173355"/>
                <a:gd name="connsiteX5" fmla="*/ 122872 w 140969"/>
                <a:gd name="connsiteY5" fmla="*/ 147638 h 173355"/>
                <a:gd name="connsiteX6" fmla="*/ 127635 w 140969"/>
                <a:gd name="connsiteY6" fmla="*/ 152400 h 173355"/>
                <a:gd name="connsiteX7" fmla="*/ 127635 w 140969"/>
                <a:gd name="connsiteY7" fmla="*/ 165735 h 173355"/>
                <a:gd name="connsiteX8" fmla="*/ 122872 w 140969"/>
                <a:gd name="connsiteY8" fmla="*/ 170498 h 173355"/>
                <a:gd name="connsiteX9" fmla="*/ 70485 w 140969"/>
                <a:gd name="connsiteY9" fmla="*/ 173355 h 173355"/>
                <a:gd name="connsiteX10" fmla="*/ 0 w 140969"/>
                <a:gd name="connsiteY10" fmla="*/ 86678 h 173355"/>
                <a:gd name="connsiteX11" fmla="*/ 70485 w 140969"/>
                <a:gd name="connsiteY11" fmla="*/ 0 h 173355"/>
                <a:gd name="connsiteX12" fmla="*/ 140970 w 140969"/>
                <a:gd name="connsiteY12" fmla="*/ 82868 h 173355"/>
                <a:gd name="connsiteX13" fmla="*/ 30480 w 140969"/>
                <a:gd name="connsiteY13" fmla="*/ 76200 h 173355"/>
                <a:gd name="connsiteX14" fmla="*/ 111442 w 140969"/>
                <a:gd name="connsiteY14" fmla="*/ 76200 h 173355"/>
                <a:gd name="connsiteX15" fmla="*/ 72390 w 140969"/>
                <a:gd name="connsiteY15" fmla="*/ 26670 h 173355"/>
                <a:gd name="connsiteX16" fmla="*/ 30480 w 140969"/>
                <a:gd name="connsiteY16" fmla="*/ 76200 h 173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69" h="173355">
                  <a:moveTo>
                    <a:pt x="140970" y="82868"/>
                  </a:moveTo>
                  <a:lnTo>
                    <a:pt x="140970" y="91440"/>
                  </a:lnTo>
                  <a:cubicBezTo>
                    <a:pt x="140970" y="98108"/>
                    <a:pt x="139065" y="100013"/>
                    <a:pt x="129540" y="100013"/>
                  </a:cubicBezTo>
                  <a:lnTo>
                    <a:pt x="30480" y="100013"/>
                  </a:lnTo>
                  <a:cubicBezTo>
                    <a:pt x="31432" y="138113"/>
                    <a:pt x="38100" y="147638"/>
                    <a:pt x="71438" y="147638"/>
                  </a:cubicBezTo>
                  <a:lnTo>
                    <a:pt x="122872" y="147638"/>
                  </a:lnTo>
                  <a:cubicBezTo>
                    <a:pt x="125730" y="147638"/>
                    <a:pt x="127635" y="149543"/>
                    <a:pt x="127635" y="152400"/>
                  </a:cubicBezTo>
                  <a:lnTo>
                    <a:pt x="127635" y="165735"/>
                  </a:lnTo>
                  <a:cubicBezTo>
                    <a:pt x="127635" y="168593"/>
                    <a:pt x="125730" y="170498"/>
                    <a:pt x="122872" y="170498"/>
                  </a:cubicBezTo>
                  <a:cubicBezTo>
                    <a:pt x="106680" y="172403"/>
                    <a:pt x="89535" y="173355"/>
                    <a:pt x="70485" y="173355"/>
                  </a:cubicBezTo>
                  <a:cubicBezTo>
                    <a:pt x="12382" y="173355"/>
                    <a:pt x="0" y="156210"/>
                    <a:pt x="0" y="86678"/>
                  </a:cubicBezTo>
                  <a:cubicBezTo>
                    <a:pt x="0" y="17145"/>
                    <a:pt x="12382" y="0"/>
                    <a:pt x="70485" y="0"/>
                  </a:cubicBezTo>
                  <a:cubicBezTo>
                    <a:pt x="126682" y="953"/>
                    <a:pt x="140017" y="17145"/>
                    <a:pt x="140970" y="82868"/>
                  </a:cubicBezTo>
                  <a:close/>
                  <a:moveTo>
                    <a:pt x="30480" y="76200"/>
                  </a:moveTo>
                  <a:lnTo>
                    <a:pt x="111442" y="76200"/>
                  </a:lnTo>
                  <a:cubicBezTo>
                    <a:pt x="110490" y="37148"/>
                    <a:pt x="103822" y="26670"/>
                    <a:pt x="72390" y="26670"/>
                  </a:cubicBezTo>
                  <a:cubicBezTo>
                    <a:pt x="38100" y="26670"/>
                    <a:pt x="31432" y="37148"/>
                    <a:pt x="3048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13A7474-0526-F336-D568-0F40AB0EDE87}"/>
                </a:ext>
              </a:extLst>
            </p:cNvPr>
            <p:cNvSpPr/>
            <p:nvPr/>
          </p:nvSpPr>
          <p:spPr>
            <a:xfrm>
              <a:off x="11240217" y="648630"/>
              <a:ext cx="37687" cy="52472"/>
            </a:xfrm>
            <a:custGeom>
              <a:avLst/>
              <a:gdLst>
                <a:gd name="connsiteX0" fmla="*/ 120015 w 124777"/>
                <a:gd name="connsiteY0" fmla="*/ 2279 h 173728"/>
                <a:gd name="connsiteX1" fmla="*/ 124778 w 124777"/>
                <a:gd name="connsiteY1" fmla="*/ 7994 h 173728"/>
                <a:gd name="connsiteX2" fmla="*/ 124778 w 124777"/>
                <a:gd name="connsiteY2" fmla="*/ 21329 h 173728"/>
                <a:gd name="connsiteX3" fmla="*/ 120015 w 124777"/>
                <a:gd name="connsiteY3" fmla="*/ 26091 h 173728"/>
                <a:gd name="connsiteX4" fmla="*/ 73343 w 124777"/>
                <a:gd name="connsiteY4" fmla="*/ 26091 h 173728"/>
                <a:gd name="connsiteX5" fmla="*/ 31433 w 124777"/>
                <a:gd name="connsiteY5" fmla="*/ 87051 h 173728"/>
                <a:gd name="connsiteX6" fmla="*/ 73343 w 124777"/>
                <a:gd name="connsiteY6" fmla="*/ 147059 h 173728"/>
                <a:gd name="connsiteX7" fmla="*/ 120015 w 124777"/>
                <a:gd name="connsiteY7" fmla="*/ 147059 h 173728"/>
                <a:gd name="connsiteX8" fmla="*/ 124778 w 124777"/>
                <a:gd name="connsiteY8" fmla="*/ 151821 h 173728"/>
                <a:gd name="connsiteX9" fmla="*/ 124778 w 124777"/>
                <a:gd name="connsiteY9" fmla="*/ 165156 h 173728"/>
                <a:gd name="connsiteX10" fmla="*/ 120015 w 124777"/>
                <a:gd name="connsiteY10" fmla="*/ 170871 h 173728"/>
                <a:gd name="connsiteX11" fmla="*/ 72390 w 124777"/>
                <a:gd name="connsiteY11" fmla="*/ 173729 h 173728"/>
                <a:gd name="connsiteX12" fmla="*/ 0 w 124777"/>
                <a:gd name="connsiteY12" fmla="*/ 87051 h 173728"/>
                <a:gd name="connsiteX13" fmla="*/ 72390 w 124777"/>
                <a:gd name="connsiteY13" fmla="*/ 374 h 173728"/>
                <a:gd name="connsiteX14" fmla="*/ 120015 w 124777"/>
                <a:gd name="connsiteY14" fmla="*/ 2279 h 1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777" h="173728">
                  <a:moveTo>
                    <a:pt x="120015" y="2279"/>
                  </a:moveTo>
                  <a:cubicBezTo>
                    <a:pt x="122873" y="2279"/>
                    <a:pt x="124778" y="4184"/>
                    <a:pt x="124778" y="7994"/>
                  </a:cubicBezTo>
                  <a:lnTo>
                    <a:pt x="124778" y="21329"/>
                  </a:lnTo>
                  <a:cubicBezTo>
                    <a:pt x="124778" y="24186"/>
                    <a:pt x="122873" y="26091"/>
                    <a:pt x="120015" y="26091"/>
                  </a:cubicBezTo>
                  <a:lnTo>
                    <a:pt x="73343" y="26091"/>
                  </a:lnTo>
                  <a:cubicBezTo>
                    <a:pt x="36195" y="26091"/>
                    <a:pt x="31433" y="38474"/>
                    <a:pt x="31433" y="87051"/>
                  </a:cubicBezTo>
                  <a:cubicBezTo>
                    <a:pt x="31433" y="135629"/>
                    <a:pt x="36195" y="147059"/>
                    <a:pt x="73343" y="147059"/>
                  </a:cubicBezTo>
                  <a:lnTo>
                    <a:pt x="120015" y="147059"/>
                  </a:lnTo>
                  <a:cubicBezTo>
                    <a:pt x="122873" y="147059"/>
                    <a:pt x="124778" y="148964"/>
                    <a:pt x="124778" y="151821"/>
                  </a:cubicBezTo>
                  <a:lnTo>
                    <a:pt x="124778" y="165156"/>
                  </a:lnTo>
                  <a:cubicBezTo>
                    <a:pt x="124778" y="168014"/>
                    <a:pt x="122873" y="169919"/>
                    <a:pt x="120015" y="170871"/>
                  </a:cubicBezTo>
                  <a:cubicBezTo>
                    <a:pt x="103823" y="172776"/>
                    <a:pt x="85725" y="173729"/>
                    <a:pt x="72390" y="173729"/>
                  </a:cubicBezTo>
                  <a:cubicBezTo>
                    <a:pt x="12383" y="173729"/>
                    <a:pt x="0" y="156584"/>
                    <a:pt x="0" y="87051"/>
                  </a:cubicBezTo>
                  <a:cubicBezTo>
                    <a:pt x="0" y="17519"/>
                    <a:pt x="11430" y="374"/>
                    <a:pt x="72390" y="374"/>
                  </a:cubicBezTo>
                  <a:cubicBezTo>
                    <a:pt x="85725" y="-579"/>
                    <a:pt x="103823" y="374"/>
                    <a:pt x="120015" y="22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2D0CE5-2CBA-3650-ABC4-CDD58FB224C4}"/>
                </a:ext>
              </a:extLst>
            </p:cNvPr>
            <p:cNvSpPr/>
            <p:nvPr/>
          </p:nvSpPr>
          <p:spPr>
            <a:xfrm>
              <a:off x="11284522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49888E-934F-9B0B-2700-EF369D38D6F1}"/>
                </a:ext>
              </a:extLst>
            </p:cNvPr>
            <p:cNvSpPr/>
            <p:nvPr/>
          </p:nvSpPr>
          <p:spPr>
            <a:xfrm>
              <a:off x="11337169" y="648719"/>
              <a:ext cx="43154" cy="51521"/>
            </a:xfrm>
            <a:custGeom>
              <a:avLst/>
              <a:gdLst>
                <a:gd name="connsiteX0" fmla="*/ 142875 w 142875"/>
                <a:gd name="connsiteY0" fmla="*/ 71517 h 170577"/>
                <a:gd name="connsiteX1" fmla="*/ 142875 w 142875"/>
                <a:gd name="connsiteY1" fmla="*/ 165815 h 170577"/>
                <a:gd name="connsiteX2" fmla="*/ 137160 w 142875"/>
                <a:gd name="connsiteY2" fmla="*/ 170577 h 170577"/>
                <a:gd name="connsiteX3" fmla="*/ 117157 w 142875"/>
                <a:gd name="connsiteY3" fmla="*/ 170577 h 170577"/>
                <a:gd name="connsiteX4" fmla="*/ 112395 w 142875"/>
                <a:gd name="connsiteY4" fmla="*/ 165815 h 170577"/>
                <a:gd name="connsiteX5" fmla="*/ 112395 w 142875"/>
                <a:gd name="connsiteY5" fmla="*/ 74375 h 170577"/>
                <a:gd name="connsiteX6" fmla="*/ 73343 w 142875"/>
                <a:gd name="connsiteY6" fmla="*/ 24845 h 170577"/>
                <a:gd name="connsiteX7" fmla="*/ 30480 w 142875"/>
                <a:gd name="connsiteY7" fmla="*/ 24845 h 170577"/>
                <a:gd name="connsiteX8" fmla="*/ 30480 w 142875"/>
                <a:gd name="connsiteY8" fmla="*/ 165815 h 170577"/>
                <a:gd name="connsiteX9" fmla="*/ 25718 w 142875"/>
                <a:gd name="connsiteY9" fmla="*/ 170577 h 170577"/>
                <a:gd name="connsiteX10" fmla="*/ 4763 w 142875"/>
                <a:gd name="connsiteY10" fmla="*/ 170577 h 170577"/>
                <a:gd name="connsiteX11" fmla="*/ 0 w 142875"/>
                <a:gd name="connsiteY11" fmla="*/ 165815 h 170577"/>
                <a:gd name="connsiteX12" fmla="*/ 0 w 142875"/>
                <a:gd name="connsiteY12" fmla="*/ 9605 h 170577"/>
                <a:gd name="connsiteX13" fmla="*/ 4763 w 142875"/>
                <a:gd name="connsiteY13" fmla="*/ 4842 h 170577"/>
                <a:gd name="connsiteX14" fmla="*/ 69532 w 142875"/>
                <a:gd name="connsiteY14" fmla="*/ 80 h 170577"/>
                <a:gd name="connsiteX15" fmla="*/ 142875 w 142875"/>
                <a:gd name="connsiteY15" fmla="*/ 71517 h 17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875" h="170577">
                  <a:moveTo>
                    <a:pt x="142875" y="71517"/>
                  </a:moveTo>
                  <a:lnTo>
                    <a:pt x="142875" y="165815"/>
                  </a:lnTo>
                  <a:cubicBezTo>
                    <a:pt x="142875" y="168672"/>
                    <a:pt x="140970" y="170577"/>
                    <a:pt x="137160" y="170577"/>
                  </a:cubicBezTo>
                  <a:lnTo>
                    <a:pt x="117157" y="170577"/>
                  </a:lnTo>
                  <a:cubicBezTo>
                    <a:pt x="114300" y="170577"/>
                    <a:pt x="112395" y="168672"/>
                    <a:pt x="112395" y="165815"/>
                  </a:cubicBezTo>
                  <a:lnTo>
                    <a:pt x="112395" y="74375"/>
                  </a:lnTo>
                  <a:cubicBezTo>
                    <a:pt x="112395" y="26750"/>
                    <a:pt x="102870" y="24845"/>
                    <a:pt x="73343" y="24845"/>
                  </a:cubicBezTo>
                  <a:lnTo>
                    <a:pt x="30480" y="24845"/>
                  </a:lnTo>
                  <a:lnTo>
                    <a:pt x="30480" y="165815"/>
                  </a:lnTo>
                  <a:cubicBezTo>
                    <a:pt x="30480" y="168672"/>
                    <a:pt x="28575" y="170577"/>
                    <a:pt x="25718" y="170577"/>
                  </a:cubicBezTo>
                  <a:lnTo>
                    <a:pt x="4763" y="170577"/>
                  </a:lnTo>
                  <a:cubicBezTo>
                    <a:pt x="1905" y="170577"/>
                    <a:pt x="0" y="168672"/>
                    <a:pt x="0" y="165815"/>
                  </a:cubicBezTo>
                  <a:lnTo>
                    <a:pt x="0" y="9605"/>
                  </a:lnTo>
                  <a:cubicBezTo>
                    <a:pt x="0" y="5795"/>
                    <a:pt x="1905" y="4842"/>
                    <a:pt x="4763" y="4842"/>
                  </a:cubicBezTo>
                  <a:cubicBezTo>
                    <a:pt x="28575" y="80"/>
                    <a:pt x="54293" y="80"/>
                    <a:pt x="69532" y="80"/>
                  </a:cubicBezTo>
                  <a:cubicBezTo>
                    <a:pt x="125730" y="-873"/>
                    <a:pt x="142875" y="5795"/>
                    <a:pt x="142875" y="715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6CD30A-B564-ABD4-5F9F-015F33A3C0FB}"/>
                </a:ext>
              </a:extLst>
            </p:cNvPr>
            <p:cNvSpPr/>
            <p:nvPr/>
          </p:nvSpPr>
          <p:spPr>
            <a:xfrm>
              <a:off x="11411106" y="648455"/>
              <a:ext cx="40564" cy="52072"/>
            </a:xfrm>
            <a:custGeom>
              <a:avLst/>
              <a:gdLst>
                <a:gd name="connsiteX0" fmla="*/ 134302 w 134302"/>
                <a:gd name="connsiteY0" fmla="*/ 48577 h 172402"/>
                <a:gd name="connsiteX1" fmla="*/ 134302 w 134302"/>
                <a:gd name="connsiteY1" fmla="*/ 157163 h 172402"/>
                <a:gd name="connsiteX2" fmla="*/ 128588 w 134302"/>
                <a:gd name="connsiteY2" fmla="*/ 165735 h 172402"/>
                <a:gd name="connsiteX3" fmla="*/ 60007 w 134302"/>
                <a:gd name="connsiteY3" fmla="*/ 172402 h 172402"/>
                <a:gd name="connsiteX4" fmla="*/ 0 w 134302"/>
                <a:gd name="connsiteY4" fmla="*/ 121920 h 172402"/>
                <a:gd name="connsiteX5" fmla="*/ 55245 w 134302"/>
                <a:gd name="connsiteY5" fmla="*/ 74295 h 172402"/>
                <a:gd name="connsiteX6" fmla="*/ 105727 w 134302"/>
                <a:gd name="connsiteY6" fmla="*/ 74295 h 172402"/>
                <a:gd name="connsiteX7" fmla="*/ 105727 w 134302"/>
                <a:gd name="connsiteY7" fmla="*/ 53340 h 172402"/>
                <a:gd name="connsiteX8" fmla="*/ 65722 w 134302"/>
                <a:gd name="connsiteY8" fmla="*/ 25717 h 172402"/>
                <a:gd name="connsiteX9" fmla="*/ 19050 w 134302"/>
                <a:gd name="connsiteY9" fmla="*/ 25717 h 172402"/>
                <a:gd name="connsiteX10" fmla="*/ 14288 w 134302"/>
                <a:gd name="connsiteY10" fmla="*/ 20955 h 172402"/>
                <a:gd name="connsiteX11" fmla="*/ 14288 w 134302"/>
                <a:gd name="connsiteY11" fmla="*/ 8572 h 172402"/>
                <a:gd name="connsiteX12" fmla="*/ 19050 w 134302"/>
                <a:gd name="connsiteY12" fmla="*/ 3810 h 172402"/>
                <a:gd name="connsiteX13" fmla="*/ 65722 w 134302"/>
                <a:gd name="connsiteY13" fmla="*/ 0 h 172402"/>
                <a:gd name="connsiteX14" fmla="*/ 134302 w 134302"/>
                <a:gd name="connsiteY14" fmla="*/ 48577 h 172402"/>
                <a:gd name="connsiteX15" fmla="*/ 54292 w 134302"/>
                <a:gd name="connsiteY15" fmla="*/ 99060 h 172402"/>
                <a:gd name="connsiteX16" fmla="*/ 28575 w 134302"/>
                <a:gd name="connsiteY16" fmla="*/ 121920 h 172402"/>
                <a:gd name="connsiteX17" fmla="*/ 64770 w 134302"/>
                <a:gd name="connsiteY17" fmla="*/ 146685 h 172402"/>
                <a:gd name="connsiteX18" fmla="*/ 104775 w 134302"/>
                <a:gd name="connsiteY18" fmla="*/ 142875 h 172402"/>
                <a:gd name="connsiteX19" fmla="*/ 104775 w 134302"/>
                <a:gd name="connsiteY19" fmla="*/ 98107 h 172402"/>
                <a:gd name="connsiteX20" fmla="*/ 54292 w 134302"/>
                <a:gd name="connsiteY20" fmla="*/ 98107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302" h="172402">
                  <a:moveTo>
                    <a:pt x="134302" y="48577"/>
                  </a:moveTo>
                  <a:lnTo>
                    <a:pt x="134302" y="157163"/>
                  </a:lnTo>
                  <a:cubicBezTo>
                    <a:pt x="134302" y="160020"/>
                    <a:pt x="134302" y="163830"/>
                    <a:pt x="128588" y="165735"/>
                  </a:cubicBezTo>
                  <a:cubicBezTo>
                    <a:pt x="118110" y="169545"/>
                    <a:pt x="90488" y="172402"/>
                    <a:pt x="60007" y="172402"/>
                  </a:cubicBezTo>
                  <a:cubicBezTo>
                    <a:pt x="19050" y="172402"/>
                    <a:pt x="0" y="163830"/>
                    <a:pt x="0" y="121920"/>
                  </a:cubicBezTo>
                  <a:cubicBezTo>
                    <a:pt x="0" y="84772"/>
                    <a:pt x="20002" y="74295"/>
                    <a:pt x="55245" y="74295"/>
                  </a:cubicBezTo>
                  <a:lnTo>
                    <a:pt x="105727" y="74295"/>
                  </a:lnTo>
                  <a:lnTo>
                    <a:pt x="105727" y="53340"/>
                  </a:lnTo>
                  <a:cubicBezTo>
                    <a:pt x="105727" y="34290"/>
                    <a:pt x="94297" y="25717"/>
                    <a:pt x="65722" y="25717"/>
                  </a:cubicBezTo>
                  <a:lnTo>
                    <a:pt x="19050" y="25717"/>
                  </a:lnTo>
                  <a:cubicBezTo>
                    <a:pt x="15240" y="25717"/>
                    <a:pt x="14288" y="24765"/>
                    <a:pt x="14288" y="20955"/>
                  </a:cubicBezTo>
                  <a:lnTo>
                    <a:pt x="14288" y="8572"/>
                  </a:lnTo>
                  <a:cubicBezTo>
                    <a:pt x="14288" y="4763"/>
                    <a:pt x="15240" y="3810"/>
                    <a:pt x="19050" y="3810"/>
                  </a:cubicBezTo>
                  <a:cubicBezTo>
                    <a:pt x="37147" y="952"/>
                    <a:pt x="53340" y="0"/>
                    <a:pt x="65722" y="0"/>
                  </a:cubicBezTo>
                  <a:cubicBezTo>
                    <a:pt x="112395" y="0"/>
                    <a:pt x="134302" y="15240"/>
                    <a:pt x="134302" y="48577"/>
                  </a:cubicBezTo>
                  <a:close/>
                  <a:moveTo>
                    <a:pt x="54292" y="99060"/>
                  </a:moveTo>
                  <a:cubicBezTo>
                    <a:pt x="37147" y="99060"/>
                    <a:pt x="28575" y="104775"/>
                    <a:pt x="28575" y="121920"/>
                  </a:cubicBezTo>
                  <a:cubicBezTo>
                    <a:pt x="28575" y="142875"/>
                    <a:pt x="39052" y="146685"/>
                    <a:pt x="64770" y="146685"/>
                  </a:cubicBezTo>
                  <a:cubicBezTo>
                    <a:pt x="74295" y="146685"/>
                    <a:pt x="92392" y="145732"/>
                    <a:pt x="104775" y="142875"/>
                  </a:cubicBezTo>
                  <a:lnTo>
                    <a:pt x="104775" y="98107"/>
                  </a:lnTo>
                  <a:lnTo>
                    <a:pt x="54292" y="9810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020B317-FB69-E8AD-05FD-6C87FBC1BE8D}"/>
                </a:ext>
              </a:extLst>
            </p:cNvPr>
            <p:cNvSpPr/>
            <p:nvPr/>
          </p:nvSpPr>
          <p:spPr>
            <a:xfrm>
              <a:off x="11464041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EC15C41-FFA9-39CB-698E-BE11BB7CB6A2}"/>
                </a:ext>
              </a:extLst>
            </p:cNvPr>
            <p:cNvSpPr/>
            <p:nvPr/>
          </p:nvSpPr>
          <p:spPr>
            <a:xfrm>
              <a:off x="11485906" y="629180"/>
              <a:ext cx="9206" cy="71060"/>
            </a:xfrm>
            <a:custGeom>
              <a:avLst/>
              <a:gdLst>
                <a:gd name="connsiteX0" fmla="*/ 25717 w 30479"/>
                <a:gd name="connsiteY0" fmla="*/ 0 h 235267"/>
                <a:gd name="connsiteX1" fmla="*/ 30480 w 30479"/>
                <a:gd name="connsiteY1" fmla="*/ 4763 h 235267"/>
                <a:gd name="connsiteX2" fmla="*/ 30480 w 30479"/>
                <a:gd name="connsiteY2" fmla="*/ 230505 h 235267"/>
                <a:gd name="connsiteX3" fmla="*/ 25717 w 30479"/>
                <a:gd name="connsiteY3" fmla="*/ 235268 h 235267"/>
                <a:gd name="connsiteX4" fmla="*/ 4763 w 30479"/>
                <a:gd name="connsiteY4" fmla="*/ 235268 h 235267"/>
                <a:gd name="connsiteX5" fmla="*/ 0 w 30479"/>
                <a:gd name="connsiteY5" fmla="*/ 230505 h 235267"/>
                <a:gd name="connsiteX6" fmla="*/ 0 w 30479"/>
                <a:gd name="connsiteY6" fmla="*/ 4763 h 235267"/>
                <a:gd name="connsiteX7" fmla="*/ 4763 w 30479"/>
                <a:gd name="connsiteY7" fmla="*/ 0 h 235267"/>
                <a:gd name="connsiteX8" fmla="*/ 25717 w 30479"/>
                <a:gd name="connsiteY8" fmla="*/ 0 h 23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79" h="235267">
                  <a:moveTo>
                    <a:pt x="25717" y="0"/>
                  </a:moveTo>
                  <a:cubicBezTo>
                    <a:pt x="28575" y="0"/>
                    <a:pt x="30480" y="1905"/>
                    <a:pt x="30480" y="4763"/>
                  </a:cubicBezTo>
                  <a:lnTo>
                    <a:pt x="30480" y="230505"/>
                  </a:lnTo>
                  <a:cubicBezTo>
                    <a:pt x="30480" y="233363"/>
                    <a:pt x="28575" y="235268"/>
                    <a:pt x="25717" y="235268"/>
                  </a:cubicBezTo>
                  <a:lnTo>
                    <a:pt x="4763" y="235268"/>
                  </a:lnTo>
                  <a:cubicBezTo>
                    <a:pt x="1905" y="235268"/>
                    <a:pt x="0" y="233363"/>
                    <a:pt x="0" y="230505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4763" y="0"/>
                  </a:cubicBezTo>
                  <a:lnTo>
                    <a:pt x="25717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BBBE5D4-0930-5FAC-C148-B3B528F35B0D}"/>
                </a:ext>
              </a:extLst>
            </p:cNvPr>
            <p:cNvSpPr/>
            <p:nvPr/>
          </p:nvSpPr>
          <p:spPr>
            <a:xfrm>
              <a:off x="11525607" y="634571"/>
              <a:ext cx="27618" cy="66531"/>
            </a:xfrm>
            <a:custGeom>
              <a:avLst/>
              <a:gdLst>
                <a:gd name="connsiteX0" fmla="*/ 45720 w 91440"/>
                <a:gd name="connsiteY0" fmla="*/ 248 h 220275"/>
                <a:gd name="connsiteX1" fmla="*/ 51435 w 91440"/>
                <a:gd name="connsiteY1" fmla="*/ 4058 h 220275"/>
                <a:gd name="connsiteX2" fmla="*/ 51435 w 91440"/>
                <a:gd name="connsiteY2" fmla="*/ 47873 h 220275"/>
                <a:gd name="connsiteX3" fmla="*/ 83820 w 91440"/>
                <a:gd name="connsiteY3" fmla="*/ 47873 h 220275"/>
                <a:gd name="connsiteX4" fmla="*/ 88582 w 91440"/>
                <a:gd name="connsiteY4" fmla="*/ 52635 h 220275"/>
                <a:gd name="connsiteX5" fmla="*/ 88582 w 91440"/>
                <a:gd name="connsiteY5" fmla="*/ 66923 h 220275"/>
                <a:gd name="connsiteX6" fmla="*/ 83820 w 91440"/>
                <a:gd name="connsiteY6" fmla="*/ 71685 h 220275"/>
                <a:gd name="connsiteX7" fmla="*/ 51435 w 91440"/>
                <a:gd name="connsiteY7" fmla="*/ 71685 h 220275"/>
                <a:gd name="connsiteX8" fmla="*/ 51435 w 91440"/>
                <a:gd name="connsiteY8" fmla="*/ 176460 h 220275"/>
                <a:gd name="connsiteX9" fmla="*/ 71438 w 91440"/>
                <a:gd name="connsiteY9" fmla="*/ 193605 h 220275"/>
                <a:gd name="connsiteX10" fmla="*/ 86678 w 91440"/>
                <a:gd name="connsiteY10" fmla="*/ 193605 h 220275"/>
                <a:gd name="connsiteX11" fmla="*/ 91440 w 91440"/>
                <a:gd name="connsiteY11" fmla="*/ 198368 h 220275"/>
                <a:gd name="connsiteX12" fmla="*/ 91440 w 91440"/>
                <a:gd name="connsiteY12" fmla="*/ 213608 h 220275"/>
                <a:gd name="connsiteX13" fmla="*/ 86678 w 91440"/>
                <a:gd name="connsiteY13" fmla="*/ 218370 h 220275"/>
                <a:gd name="connsiteX14" fmla="*/ 69532 w 91440"/>
                <a:gd name="connsiteY14" fmla="*/ 220275 h 220275"/>
                <a:gd name="connsiteX15" fmla="*/ 21907 w 91440"/>
                <a:gd name="connsiteY15" fmla="*/ 185033 h 220275"/>
                <a:gd name="connsiteX16" fmla="*/ 21907 w 91440"/>
                <a:gd name="connsiteY16" fmla="*/ 71685 h 220275"/>
                <a:gd name="connsiteX17" fmla="*/ 4763 w 91440"/>
                <a:gd name="connsiteY17" fmla="*/ 71685 h 220275"/>
                <a:gd name="connsiteX18" fmla="*/ 0 w 91440"/>
                <a:gd name="connsiteY18" fmla="*/ 66923 h 220275"/>
                <a:gd name="connsiteX19" fmla="*/ 0 w 91440"/>
                <a:gd name="connsiteY19" fmla="*/ 52635 h 220275"/>
                <a:gd name="connsiteX20" fmla="*/ 4763 w 91440"/>
                <a:gd name="connsiteY20" fmla="*/ 47873 h 220275"/>
                <a:gd name="connsiteX21" fmla="*/ 21907 w 91440"/>
                <a:gd name="connsiteY21" fmla="*/ 47873 h 220275"/>
                <a:gd name="connsiteX22" fmla="*/ 21907 w 91440"/>
                <a:gd name="connsiteY22" fmla="*/ 10725 h 220275"/>
                <a:gd name="connsiteX23" fmla="*/ 25718 w 91440"/>
                <a:gd name="connsiteY23" fmla="*/ 5963 h 220275"/>
                <a:gd name="connsiteX24" fmla="*/ 45720 w 91440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1440" h="220275">
                  <a:moveTo>
                    <a:pt x="45720" y="248"/>
                  </a:moveTo>
                  <a:cubicBezTo>
                    <a:pt x="49530" y="-705"/>
                    <a:pt x="51435" y="1200"/>
                    <a:pt x="51435" y="4058"/>
                  </a:cubicBezTo>
                  <a:lnTo>
                    <a:pt x="51435" y="47873"/>
                  </a:lnTo>
                  <a:lnTo>
                    <a:pt x="83820" y="47873"/>
                  </a:lnTo>
                  <a:cubicBezTo>
                    <a:pt x="87630" y="47873"/>
                    <a:pt x="88582" y="49778"/>
                    <a:pt x="88582" y="52635"/>
                  </a:cubicBezTo>
                  <a:lnTo>
                    <a:pt x="88582" y="66923"/>
                  </a:lnTo>
                  <a:cubicBezTo>
                    <a:pt x="88582" y="69780"/>
                    <a:pt x="86678" y="71685"/>
                    <a:pt x="83820" y="71685"/>
                  </a:cubicBezTo>
                  <a:lnTo>
                    <a:pt x="51435" y="71685"/>
                  </a:lnTo>
                  <a:lnTo>
                    <a:pt x="51435" y="176460"/>
                  </a:lnTo>
                  <a:cubicBezTo>
                    <a:pt x="51435" y="189795"/>
                    <a:pt x="55245" y="193605"/>
                    <a:pt x="71438" y="193605"/>
                  </a:cubicBezTo>
                  <a:lnTo>
                    <a:pt x="86678" y="193605"/>
                  </a:lnTo>
                  <a:cubicBezTo>
                    <a:pt x="90488" y="193605"/>
                    <a:pt x="91440" y="194558"/>
                    <a:pt x="91440" y="198368"/>
                  </a:cubicBezTo>
                  <a:lnTo>
                    <a:pt x="91440" y="213608"/>
                  </a:lnTo>
                  <a:cubicBezTo>
                    <a:pt x="91440" y="216465"/>
                    <a:pt x="89535" y="218370"/>
                    <a:pt x="86678" y="218370"/>
                  </a:cubicBezTo>
                  <a:cubicBezTo>
                    <a:pt x="80010" y="220275"/>
                    <a:pt x="72390" y="220275"/>
                    <a:pt x="69532" y="220275"/>
                  </a:cubicBezTo>
                  <a:cubicBezTo>
                    <a:pt x="47625" y="220275"/>
                    <a:pt x="21907" y="220275"/>
                    <a:pt x="21907" y="185033"/>
                  </a:cubicBezTo>
                  <a:lnTo>
                    <a:pt x="21907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5720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72F1491-F2FF-A656-3BEC-5BE809F1C344}"/>
                </a:ext>
              </a:extLst>
            </p:cNvPr>
            <p:cNvSpPr/>
            <p:nvPr/>
          </p:nvSpPr>
          <p:spPr>
            <a:xfrm>
              <a:off x="11561568" y="648455"/>
              <a:ext cx="26468" cy="52360"/>
            </a:xfrm>
            <a:custGeom>
              <a:avLst/>
              <a:gdLst>
                <a:gd name="connsiteX0" fmla="*/ 82868 w 87630"/>
                <a:gd name="connsiteY0" fmla="*/ 3810 h 173354"/>
                <a:gd name="connsiteX1" fmla="*/ 87630 w 87630"/>
                <a:gd name="connsiteY1" fmla="*/ 9525 h 173354"/>
                <a:gd name="connsiteX2" fmla="*/ 87630 w 87630"/>
                <a:gd name="connsiteY2" fmla="*/ 22860 h 173354"/>
                <a:gd name="connsiteX3" fmla="*/ 82868 w 87630"/>
                <a:gd name="connsiteY3" fmla="*/ 27622 h 173354"/>
                <a:gd name="connsiteX4" fmla="*/ 56197 w 87630"/>
                <a:gd name="connsiteY4" fmla="*/ 27622 h 173354"/>
                <a:gd name="connsiteX5" fmla="*/ 29528 w 87630"/>
                <a:gd name="connsiteY5" fmla="*/ 44767 h 173354"/>
                <a:gd name="connsiteX6" fmla="*/ 29528 w 87630"/>
                <a:gd name="connsiteY6" fmla="*/ 168592 h 173354"/>
                <a:gd name="connsiteX7" fmla="*/ 24765 w 87630"/>
                <a:gd name="connsiteY7" fmla="*/ 173355 h 173354"/>
                <a:gd name="connsiteX8" fmla="*/ 4763 w 87630"/>
                <a:gd name="connsiteY8" fmla="*/ 173355 h 173354"/>
                <a:gd name="connsiteX9" fmla="*/ 0 w 87630"/>
                <a:gd name="connsiteY9" fmla="*/ 168592 h 173354"/>
                <a:gd name="connsiteX10" fmla="*/ 0 w 87630"/>
                <a:gd name="connsiteY10" fmla="*/ 36195 h 173354"/>
                <a:gd name="connsiteX11" fmla="*/ 49530 w 87630"/>
                <a:gd name="connsiteY11" fmla="*/ 0 h 173354"/>
                <a:gd name="connsiteX12" fmla="*/ 82868 w 87630"/>
                <a:gd name="connsiteY12" fmla="*/ 3810 h 17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" h="173354">
                  <a:moveTo>
                    <a:pt x="82868" y="3810"/>
                  </a:moveTo>
                  <a:cubicBezTo>
                    <a:pt x="85725" y="4763"/>
                    <a:pt x="87630" y="5715"/>
                    <a:pt x="87630" y="9525"/>
                  </a:cubicBezTo>
                  <a:lnTo>
                    <a:pt x="87630" y="22860"/>
                  </a:lnTo>
                  <a:cubicBezTo>
                    <a:pt x="87630" y="25717"/>
                    <a:pt x="85725" y="27622"/>
                    <a:pt x="82868" y="27622"/>
                  </a:cubicBezTo>
                  <a:lnTo>
                    <a:pt x="56197" y="27622"/>
                  </a:lnTo>
                  <a:cubicBezTo>
                    <a:pt x="34290" y="27622"/>
                    <a:pt x="29528" y="31432"/>
                    <a:pt x="29528" y="44767"/>
                  </a:cubicBezTo>
                  <a:lnTo>
                    <a:pt x="29528" y="168592"/>
                  </a:lnTo>
                  <a:cubicBezTo>
                    <a:pt x="29528" y="171450"/>
                    <a:pt x="27622" y="173355"/>
                    <a:pt x="24765" y="173355"/>
                  </a:cubicBezTo>
                  <a:lnTo>
                    <a:pt x="4763" y="173355"/>
                  </a:lnTo>
                  <a:cubicBezTo>
                    <a:pt x="1905" y="173355"/>
                    <a:pt x="0" y="171450"/>
                    <a:pt x="0" y="168592"/>
                  </a:cubicBezTo>
                  <a:lnTo>
                    <a:pt x="0" y="36195"/>
                  </a:lnTo>
                  <a:cubicBezTo>
                    <a:pt x="0" y="952"/>
                    <a:pt x="31432" y="0"/>
                    <a:pt x="49530" y="0"/>
                  </a:cubicBezTo>
                  <a:cubicBezTo>
                    <a:pt x="55245" y="0"/>
                    <a:pt x="77153" y="952"/>
                    <a:pt x="82868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C6F22B1-CDBA-2043-1213-647D84503042}"/>
                </a:ext>
              </a:extLst>
            </p:cNvPr>
            <p:cNvSpPr/>
            <p:nvPr/>
          </p:nvSpPr>
          <p:spPr>
            <a:xfrm>
              <a:off x="11595228" y="648743"/>
              <a:ext cx="42866" cy="52072"/>
            </a:xfrm>
            <a:custGeom>
              <a:avLst/>
              <a:gdLst>
                <a:gd name="connsiteX0" fmla="*/ 137160 w 141922"/>
                <a:gd name="connsiteY0" fmla="*/ 952 h 172402"/>
                <a:gd name="connsiteX1" fmla="*/ 141922 w 141922"/>
                <a:gd name="connsiteY1" fmla="*/ 5715 h 172402"/>
                <a:gd name="connsiteX2" fmla="*/ 141922 w 141922"/>
                <a:gd name="connsiteY2" fmla="*/ 162877 h 172402"/>
                <a:gd name="connsiteX3" fmla="*/ 137160 w 141922"/>
                <a:gd name="connsiteY3" fmla="*/ 167640 h 172402"/>
                <a:gd name="connsiteX4" fmla="*/ 72390 w 141922"/>
                <a:gd name="connsiteY4" fmla="*/ 172402 h 172402"/>
                <a:gd name="connsiteX5" fmla="*/ 0 w 141922"/>
                <a:gd name="connsiteY5" fmla="*/ 99060 h 172402"/>
                <a:gd name="connsiteX6" fmla="*/ 0 w 141922"/>
                <a:gd name="connsiteY6" fmla="*/ 4763 h 172402"/>
                <a:gd name="connsiteX7" fmla="*/ 5715 w 141922"/>
                <a:gd name="connsiteY7" fmla="*/ 0 h 172402"/>
                <a:gd name="connsiteX8" fmla="*/ 25717 w 141922"/>
                <a:gd name="connsiteY8" fmla="*/ 0 h 172402"/>
                <a:gd name="connsiteX9" fmla="*/ 30480 w 141922"/>
                <a:gd name="connsiteY9" fmla="*/ 4763 h 172402"/>
                <a:gd name="connsiteX10" fmla="*/ 30480 w 141922"/>
                <a:gd name="connsiteY10" fmla="*/ 96202 h 172402"/>
                <a:gd name="connsiteX11" fmla="*/ 69532 w 141922"/>
                <a:gd name="connsiteY11" fmla="*/ 145732 h 172402"/>
                <a:gd name="connsiteX12" fmla="*/ 112395 w 141922"/>
                <a:gd name="connsiteY12" fmla="*/ 145732 h 172402"/>
                <a:gd name="connsiteX13" fmla="*/ 112395 w 141922"/>
                <a:gd name="connsiteY13" fmla="*/ 5715 h 172402"/>
                <a:gd name="connsiteX14" fmla="*/ 117157 w 141922"/>
                <a:gd name="connsiteY14" fmla="*/ 952 h 172402"/>
                <a:gd name="connsiteX15" fmla="*/ 137160 w 141922"/>
                <a:gd name="connsiteY15" fmla="*/ 95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1922" h="172402">
                  <a:moveTo>
                    <a:pt x="137160" y="952"/>
                  </a:moveTo>
                  <a:cubicBezTo>
                    <a:pt x="140017" y="952"/>
                    <a:pt x="141922" y="2857"/>
                    <a:pt x="141922" y="5715"/>
                  </a:cubicBezTo>
                  <a:lnTo>
                    <a:pt x="141922" y="162877"/>
                  </a:lnTo>
                  <a:cubicBezTo>
                    <a:pt x="141922" y="166688"/>
                    <a:pt x="140017" y="166688"/>
                    <a:pt x="137160" y="167640"/>
                  </a:cubicBezTo>
                  <a:cubicBezTo>
                    <a:pt x="112395" y="172402"/>
                    <a:pt x="86677" y="172402"/>
                    <a:pt x="72390" y="172402"/>
                  </a:cubicBezTo>
                  <a:cubicBezTo>
                    <a:pt x="17145" y="172402"/>
                    <a:pt x="0" y="164782"/>
                    <a:pt x="0" y="99060"/>
                  </a:cubicBezTo>
                  <a:lnTo>
                    <a:pt x="0" y="4763"/>
                  </a:lnTo>
                  <a:cubicBezTo>
                    <a:pt x="0" y="1905"/>
                    <a:pt x="1905" y="0"/>
                    <a:pt x="5715" y="0"/>
                  </a:cubicBezTo>
                  <a:lnTo>
                    <a:pt x="25717" y="0"/>
                  </a:lnTo>
                  <a:cubicBezTo>
                    <a:pt x="28575" y="0"/>
                    <a:pt x="30480" y="1905"/>
                    <a:pt x="30480" y="4763"/>
                  </a:cubicBezTo>
                  <a:lnTo>
                    <a:pt x="30480" y="96202"/>
                  </a:lnTo>
                  <a:cubicBezTo>
                    <a:pt x="30480" y="143827"/>
                    <a:pt x="40005" y="145732"/>
                    <a:pt x="69532" y="145732"/>
                  </a:cubicBezTo>
                  <a:lnTo>
                    <a:pt x="112395" y="145732"/>
                  </a:lnTo>
                  <a:lnTo>
                    <a:pt x="112395" y="5715"/>
                  </a:lnTo>
                  <a:cubicBezTo>
                    <a:pt x="112395" y="2857"/>
                    <a:pt x="114300" y="952"/>
                    <a:pt x="117157" y="952"/>
                  </a:cubicBezTo>
                  <a:lnTo>
                    <a:pt x="137160" y="95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AA01EC6-4EE1-0E36-738E-4D3D26298190}"/>
                </a:ext>
              </a:extLst>
            </p:cNvPr>
            <p:cNvSpPr/>
            <p:nvPr/>
          </p:nvSpPr>
          <p:spPr>
            <a:xfrm>
              <a:off x="11648451" y="648168"/>
              <a:ext cx="37687" cy="52647"/>
            </a:xfrm>
            <a:custGeom>
              <a:avLst/>
              <a:gdLst>
                <a:gd name="connsiteX0" fmla="*/ 114300 w 124777"/>
                <a:gd name="connsiteY0" fmla="*/ 3810 h 174307"/>
                <a:gd name="connsiteX1" fmla="*/ 119063 w 124777"/>
                <a:gd name="connsiteY1" fmla="*/ 8573 h 174307"/>
                <a:gd name="connsiteX2" fmla="*/ 119063 w 124777"/>
                <a:gd name="connsiteY2" fmla="*/ 21908 h 174307"/>
                <a:gd name="connsiteX3" fmla="*/ 114300 w 124777"/>
                <a:gd name="connsiteY3" fmla="*/ 26670 h 174307"/>
                <a:gd name="connsiteX4" fmla="*/ 56197 w 124777"/>
                <a:gd name="connsiteY4" fmla="*/ 26670 h 174307"/>
                <a:gd name="connsiteX5" fmla="*/ 33338 w 124777"/>
                <a:gd name="connsiteY5" fmla="*/ 42863 h 174307"/>
                <a:gd name="connsiteX6" fmla="*/ 33338 w 124777"/>
                <a:gd name="connsiteY6" fmla="*/ 46673 h 174307"/>
                <a:gd name="connsiteX7" fmla="*/ 52388 w 124777"/>
                <a:gd name="connsiteY7" fmla="*/ 68580 h 174307"/>
                <a:gd name="connsiteX8" fmla="*/ 93345 w 124777"/>
                <a:gd name="connsiteY8" fmla="*/ 84773 h 174307"/>
                <a:gd name="connsiteX9" fmla="*/ 124777 w 124777"/>
                <a:gd name="connsiteY9" fmla="*/ 128588 h 174307"/>
                <a:gd name="connsiteX10" fmla="*/ 124777 w 124777"/>
                <a:gd name="connsiteY10" fmla="*/ 132398 h 174307"/>
                <a:gd name="connsiteX11" fmla="*/ 61913 w 124777"/>
                <a:gd name="connsiteY11" fmla="*/ 174308 h 174307"/>
                <a:gd name="connsiteX12" fmla="*/ 4763 w 124777"/>
                <a:gd name="connsiteY12" fmla="*/ 171450 h 174307"/>
                <a:gd name="connsiteX13" fmla="*/ 0 w 124777"/>
                <a:gd name="connsiteY13" fmla="*/ 166688 h 174307"/>
                <a:gd name="connsiteX14" fmla="*/ 0 w 124777"/>
                <a:gd name="connsiteY14" fmla="*/ 153353 h 174307"/>
                <a:gd name="connsiteX15" fmla="*/ 4763 w 124777"/>
                <a:gd name="connsiteY15" fmla="*/ 148590 h 174307"/>
                <a:gd name="connsiteX16" fmla="*/ 61913 w 124777"/>
                <a:gd name="connsiteY16" fmla="*/ 148590 h 174307"/>
                <a:gd name="connsiteX17" fmla="*/ 94297 w 124777"/>
                <a:gd name="connsiteY17" fmla="*/ 132398 h 174307"/>
                <a:gd name="connsiteX18" fmla="*/ 94297 w 124777"/>
                <a:gd name="connsiteY18" fmla="*/ 128588 h 174307"/>
                <a:gd name="connsiteX19" fmla="*/ 76200 w 124777"/>
                <a:gd name="connsiteY19" fmla="*/ 107633 h 174307"/>
                <a:gd name="connsiteX20" fmla="*/ 32385 w 124777"/>
                <a:gd name="connsiteY20" fmla="*/ 90488 h 174307"/>
                <a:gd name="connsiteX21" fmla="*/ 2857 w 124777"/>
                <a:gd name="connsiteY21" fmla="*/ 45720 h 174307"/>
                <a:gd name="connsiteX22" fmla="*/ 2857 w 124777"/>
                <a:gd name="connsiteY22" fmla="*/ 39053 h 174307"/>
                <a:gd name="connsiteX23" fmla="*/ 65722 w 124777"/>
                <a:gd name="connsiteY23" fmla="*/ 0 h 174307"/>
                <a:gd name="connsiteX24" fmla="*/ 114300 w 124777"/>
                <a:gd name="connsiteY24" fmla="*/ 3810 h 17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4777" h="174307">
                  <a:moveTo>
                    <a:pt x="114300" y="3810"/>
                  </a:moveTo>
                  <a:cubicBezTo>
                    <a:pt x="117157" y="3810"/>
                    <a:pt x="119063" y="5715"/>
                    <a:pt x="119063" y="8573"/>
                  </a:cubicBezTo>
                  <a:lnTo>
                    <a:pt x="119063" y="21908"/>
                  </a:lnTo>
                  <a:cubicBezTo>
                    <a:pt x="119063" y="24765"/>
                    <a:pt x="117157" y="26670"/>
                    <a:pt x="114300" y="26670"/>
                  </a:cubicBezTo>
                  <a:lnTo>
                    <a:pt x="56197" y="26670"/>
                  </a:lnTo>
                  <a:cubicBezTo>
                    <a:pt x="41910" y="26670"/>
                    <a:pt x="33338" y="31433"/>
                    <a:pt x="33338" y="42863"/>
                  </a:cubicBezTo>
                  <a:lnTo>
                    <a:pt x="33338" y="46673"/>
                  </a:lnTo>
                  <a:cubicBezTo>
                    <a:pt x="33338" y="55245"/>
                    <a:pt x="37147" y="62865"/>
                    <a:pt x="52388" y="68580"/>
                  </a:cubicBezTo>
                  <a:lnTo>
                    <a:pt x="93345" y="84773"/>
                  </a:lnTo>
                  <a:cubicBezTo>
                    <a:pt x="121920" y="95250"/>
                    <a:pt x="124777" y="111443"/>
                    <a:pt x="124777" y="128588"/>
                  </a:cubicBezTo>
                  <a:lnTo>
                    <a:pt x="124777" y="132398"/>
                  </a:lnTo>
                  <a:cubicBezTo>
                    <a:pt x="124777" y="167640"/>
                    <a:pt x="103822" y="174308"/>
                    <a:pt x="61913" y="174308"/>
                  </a:cubicBezTo>
                  <a:cubicBezTo>
                    <a:pt x="35242" y="174308"/>
                    <a:pt x="10477" y="172403"/>
                    <a:pt x="4763" y="171450"/>
                  </a:cubicBezTo>
                  <a:cubicBezTo>
                    <a:pt x="952" y="171450"/>
                    <a:pt x="0" y="169545"/>
                    <a:pt x="0" y="166688"/>
                  </a:cubicBezTo>
                  <a:lnTo>
                    <a:pt x="0" y="153353"/>
                  </a:lnTo>
                  <a:cubicBezTo>
                    <a:pt x="0" y="150495"/>
                    <a:pt x="1905" y="148590"/>
                    <a:pt x="4763" y="148590"/>
                  </a:cubicBezTo>
                  <a:lnTo>
                    <a:pt x="61913" y="148590"/>
                  </a:lnTo>
                  <a:cubicBezTo>
                    <a:pt x="86677" y="148590"/>
                    <a:pt x="94297" y="145733"/>
                    <a:pt x="94297" y="132398"/>
                  </a:cubicBezTo>
                  <a:lnTo>
                    <a:pt x="94297" y="128588"/>
                  </a:lnTo>
                  <a:cubicBezTo>
                    <a:pt x="94297" y="120015"/>
                    <a:pt x="90488" y="113348"/>
                    <a:pt x="76200" y="107633"/>
                  </a:cubicBezTo>
                  <a:lnTo>
                    <a:pt x="32385" y="90488"/>
                  </a:lnTo>
                  <a:cubicBezTo>
                    <a:pt x="8572" y="80963"/>
                    <a:pt x="2857" y="62865"/>
                    <a:pt x="2857" y="45720"/>
                  </a:cubicBezTo>
                  <a:lnTo>
                    <a:pt x="2857" y="39053"/>
                  </a:lnTo>
                  <a:cubicBezTo>
                    <a:pt x="2857" y="4763"/>
                    <a:pt x="32385" y="0"/>
                    <a:pt x="65722" y="0"/>
                  </a:cubicBezTo>
                  <a:cubicBezTo>
                    <a:pt x="80010" y="953"/>
                    <a:pt x="96202" y="1905"/>
                    <a:pt x="114300" y="381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624175-ADE2-8CBD-B95D-B156200F75A0}"/>
                </a:ext>
              </a:extLst>
            </p:cNvPr>
            <p:cNvSpPr/>
            <p:nvPr/>
          </p:nvSpPr>
          <p:spPr>
            <a:xfrm>
              <a:off x="11692468" y="634571"/>
              <a:ext cx="27906" cy="66531"/>
            </a:xfrm>
            <a:custGeom>
              <a:avLst/>
              <a:gdLst>
                <a:gd name="connsiteX0" fmla="*/ 46672 w 92392"/>
                <a:gd name="connsiteY0" fmla="*/ 248 h 220275"/>
                <a:gd name="connsiteX1" fmla="*/ 52388 w 92392"/>
                <a:gd name="connsiteY1" fmla="*/ 4058 h 220275"/>
                <a:gd name="connsiteX2" fmla="*/ 52388 w 92392"/>
                <a:gd name="connsiteY2" fmla="*/ 47873 h 220275"/>
                <a:gd name="connsiteX3" fmla="*/ 84772 w 92392"/>
                <a:gd name="connsiteY3" fmla="*/ 47873 h 220275"/>
                <a:gd name="connsiteX4" fmla="*/ 89535 w 92392"/>
                <a:gd name="connsiteY4" fmla="*/ 52635 h 220275"/>
                <a:gd name="connsiteX5" fmla="*/ 89535 w 92392"/>
                <a:gd name="connsiteY5" fmla="*/ 66923 h 220275"/>
                <a:gd name="connsiteX6" fmla="*/ 84772 w 92392"/>
                <a:gd name="connsiteY6" fmla="*/ 71685 h 220275"/>
                <a:gd name="connsiteX7" fmla="*/ 52388 w 92392"/>
                <a:gd name="connsiteY7" fmla="*/ 71685 h 220275"/>
                <a:gd name="connsiteX8" fmla="*/ 52388 w 92392"/>
                <a:gd name="connsiteY8" fmla="*/ 176460 h 220275"/>
                <a:gd name="connsiteX9" fmla="*/ 72390 w 92392"/>
                <a:gd name="connsiteY9" fmla="*/ 193605 h 220275"/>
                <a:gd name="connsiteX10" fmla="*/ 87630 w 92392"/>
                <a:gd name="connsiteY10" fmla="*/ 193605 h 220275"/>
                <a:gd name="connsiteX11" fmla="*/ 92393 w 92392"/>
                <a:gd name="connsiteY11" fmla="*/ 198368 h 220275"/>
                <a:gd name="connsiteX12" fmla="*/ 92393 w 92392"/>
                <a:gd name="connsiteY12" fmla="*/ 213608 h 220275"/>
                <a:gd name="connsiteX13" fmla="*/ 87630 w 92392"/>
                <a:gd name="connsiteY13" fmla="*/ 218370 h 220275"/>
                <a:gd name="connsiteX14" fmla="*/ 70485 w 92392"/>
                <a:gd name="connsiteY14" fmla="*/ 220275 h 220275"/>
                <a:gd name="connsiteX15" fmla="*/ 22860 w 92392"/>
                <a:gd name="connsiteY15" fmla="*/ 185033 h 220275"/>
                <a:gd name="connsiteX16" fmla="*/ 22860 w 92392"/>
                <a:gd name="connsiteY16" fmla="*/ 71685 h 220275"/>
                <a:gd name="connsiteX17" fmla="*/ 4763 w 92392"/>
                <a:gd name="connsiteY17" fmla="*/ 71685 h 220275"/>
                <a:gd name="connsiteX18" fmla="*/ 0 w 92392"/>
                <a:gd name="connsiteY18" fmla="*/ 66923 h 220275"/>
                <a:gd name="connsiteX19" fmla="*/ 0 w 92392"/>
                <a:gd name="connsiteY19" fmla="*/ 52635 h 220275"/>
                <a:gd name="connsiteX20" fmla="*/ 4763 w 92392"/>
                <a:gd name="connsiteY20" fmla="*/ 47873 h 220275"/>
                <a:gd name="connsiteX21" fmla="*/ 21907 w 92392"/>
                <a:gd name="connsiteY21" fmla="*/ 47873 h 220275"/>
                <a:gd name="connsiteX22" fmla="*/ 21907 w 92392"/>
                <a:gd name="connsiteY22" fmla="*/ 10725 h 220275"/>
                <a:gd name="connsiteX23" fmla="*/ 25718 w 92392"/>
                <a:gd name="connsiteY23" fmla="*/ 5963 h 220275"/>
                <a:gd name="connsiteX24" fmla="*/ 46672 w 92392"/>
                <a:gd name="connsiteY24" fmla="*/ 248 h 22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2392" h="220275">
                  <a:moveTo>
                    <a:pt x="46672" y="248"/>
                  </a:moveTo>
                  <a:cubicBezTo>
                    <a:pt x="50482" y="-705"/>
                    <a:pt x="52388" y="1200"/>
                    <a:pt x="52388" y="4058"/>
                  </a:cubicBezTo>
                  <a:lnTo>
                    <a:pt x="52388" y="47873"/>
                  </a:lnTo>
                  <a:lnTo>
                    <a:pt x="84772" y="47873"/>
                  </a:lnTo>
                  <a:cubicBezTo>
                    <a:pt x="88582" y="47873"/>
                    <a:pt x="89535" y="49778"/>
                    <a:pt x="89535" y="52635"/>
                  </a:cubicBezTo>
                  <a:lnTo>
                    <a:pt x="89535" y="66923"/>
                  </a:lnTo>
                  <a:cubicBezTo>
                    <a:pt x="89535" y="69780"/>
                    <a:pt x="87630" y="71685"/>
                    <a:pt x="84772" y="71685"/>
                  </a:cubicBezTo>
                  <a:lnTo>
                    <a:pt x="52388" y="71685"/>
                  </a:lnTo>
                  <a:lnTo>
                    <a:pt x="52388" y="176460"/>
                  </a:lnTo>
                  <a:cubicBezTo>
                    <a:pt x="52388" y="189795"/>
                    <a:pt x="56197" y="193605"/>
                    <a:pt x="72390" y="193605"/>
                  </a:cubicBezTo>
                  <a:lnTo>
                    <a:pt x="87630" y="193605"/>
                  </a:lnTo>
                  <a:cubicBezTo>
                    <a:pt x="91440" y="193605"/>
                    <a:pt x="92393" y="194558"/>
                    <a:pt x="92393" y="198368"/>
                  </a:cubicBezTo>
                  <a:lnTo>
                    <a:pt x="92393" y="213608"/>
                  </a:lnTo>
                  <a:cubicBezTo>
                    <a:pt x="92393" y="216465"/>
                    <a:pt x="90488" y="218370"/>
                    <a:pt x="87630" y="218370"/>
                  </a:cubicBezTo>
                  <a:cubicBezTo>
                    <a:pt x="80963" y="220275"/>
                    <a:pt x="73343" y="220275"/>
                    <a:pt x="70485" y="220275"/>
                  </a:cubicBezTo>
                  <a:cubicBezTo>
                    <a:pt x="48578" y="220275"/>
                    <a:pt x="22860" y="220275"/>
                    <a:pt x="22860" y="185033"/>
                  </a:cubicBezTo>
                  <a:lnTo>
                    <a:pt x="22860" y="71685"/>
                  </a:lnTo>
                  <a:lnTo>
                    <a:pt x="4763" y="71685"/>
                  </a:lnTo>
                  <a:cubicBezTo>
                    <a:pt x="1905" y="71685"/>
                    <a:pt x="0" y="69780"/>
                    <a:pt x="0" y="66923"/>
                  </a:cubicBezTo>
                  <a:lnTo>
                    <a:pt x="0" y="52635"/>
                  </a:lnTo>
                  <a:cubicBezTo>
                    <a:pt x="0" y="49778"/>
                    <a:pt x="1905" y="47873"/>
                    <a:pt x="4763" y="47873"/>
                  </a:cubicBezTo>
                  <a:lnTo>
                    <a:pt x="21907" y="47873"/>
                  </a:lnTo>
                  <a:lnTo>
                    <a:pt x="21907" y="10725"/>
                  </a:lnTo>
                  <a:cubicBezTo>
                    <a:pt x="21907" y="7868"/>
                    <a:pt x="22860" y="5963"/>
                    <a:pt x="25718" y="5963"/>
                  </a:cubicBezTo>
                  <a:lnTo>
                    <a:pt x="46672" y="24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3155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49700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on the icon to add a picture</a:t>
            </a:r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127672"/>
            <a:ext cx="3853950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One, two or three lines</a:t>
            </a:r>
          </a:p>
        </p:txBody>
      </p:sp>
    </p:spTree>
    <p:extLst>
      <p:ext uri="{BB962C8B-B14F-4D97-AF65-F5344CB8AC3E}">
        <p14:creationId xmlns:p14="http://schemas.microsoft.com/office/powerpoint/2010/main" val="41764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69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 userDrawn="1"/>
        </p:nvGrpSpPr>
        <p:grpSpPr>
          <a:xfrm>
            <a:off x="5348942" y="1674097"/>
            <a:ext cx="1494116" cy="112014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6000" y="2007061"/>
            <a:ext cx="8640000" cy="212519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5590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C0E30FF-66C8-FE1B-6DD1-2B08249DE1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000" y="977317"/>
            <a:ext cx="11016000" cy="454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35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FC509B4-E51F-329B-2A99-317CD7C621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26802" y="1178102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DAB6E4D-62AB-AA15-F7C2-3F29D666E4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96000" y="1178102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8D82F2-F29C-887B-10F9-D273CE45B1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26802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5987CDC-F8C1-A05A-FC69-A462DA2F99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96000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E9CFE75-402D-C2FC-1AD5-8D941F181C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26802" y="4383898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38D2D1E-6B09-24DC-B953-EFA4EE8F51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96000" y="4383898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012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000" y="1064645"/>
            <a:ext cx="11016000" cy="45400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615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a title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8800" y="1829976"/>
            <a:ext cx="5245200" cy="37746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7998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add a picture</a:t>
            </a:r>
          </a:p>
        </p:txBody>
      </p:sp>
    </p:spTree>
    <p:extLst>
      <p:ext uri="{BB962C8B-B14F-4D97-AF65-F5344CB8AC3E}">
        <p14:creationId xmlns:p14="http://schemas.microsoft.com/office/powerpoint/2010/main" val="142416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a title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8800" y="1064645"/>
            <a:ext cx="5245200" cy="454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000" y="1064645"/>
            <a:ext cx="5245200" cy="454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356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18182-DBA0-4294-B9A7-5592074F8DF4}"/>
              </a:ext>
            </a:extLst>
          </p:cNvPr>
          <p:cNvSpPr/>
          <p:nvPr userDrawn="1"/>
        </p:nvSpPr>
        <p:spPr>
          <a:xfrm>
            <a:off x="0" y="6102000"/>
            <a:ext cx="12192000" cy="7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 userDrawn="1"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 userDrawn="1"/>
        </p:nvSpPr>
        <p:spPr>
          <a:xfrm>
            <a:off x="11577118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 userDrawn="1"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18" y="6359505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 userDrawn="1"/>
        </p:nvSpPr>
        <p:spPr>
          <a:xfrm>
            <a:off x="1651322" y="6392746"/>
            <a:ext cx="88893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REF </a:t>
            </a:r>
            <a:r>
              <a:rPr lang="en-US" sz="700" b="1" dirty="0" err="1">
                <a:solidFill>
                  <a:schemeClr val="tx1">
                    <a:alpha val="40000"/>
                  </a:schemeClr>
                </a:solidFill>
              </a:rPr>
              <a:t>xxxxxxxxxxxx</a:t>
            </a:r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 rev xxx – date Name of the company / Template: 87211168-COM-GRP-EN-007</a:t>
            </a:r>
          </a:p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2025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 userDrawn="1"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ClassificationBox">
            <a:extLst>
              <a:ext uri="{FF2B5EF4-FFF2-40B4-BE49-F238E27FC236}">
                <a16:creationId xmlns:a16="http://schemas.microsoft.com/office/drawing/2014/main" id="{ED83292F-AC8A-143B-9890-6915DA5A9A3C}"/>
              </a:ext>
            </a:extLst>
          </p:cNvPr>
          <p:cNvSpPr/>
          <p:nvPr userDrawn="1"/>
        </p:nvSpPr>
        <p:spPr>
          <a:xfrm>
            <a:off x="3809808" y="6179080"/>
            <a:ext cx="4572383" cy="180425"/>
          </a:xfrm>
          <a:prstGeom prst="rect">
            <a:avLst/>
          </a:prstGeom>
          <a:noFill/>
          <a:ln w="9525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36000" rIns="90000" bIns="36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b="1" dirty="0">
                <a:solidFill>
                  <a:schemeClr val="tx1"/>
                </a:solidFill>
              </a:rPr>
              <a:t>OPEN | </a:t>
            </a:r>
            <a:r>
              <a:rPr lang="en-GB" sz="700" b="1" dirty="0">
                <a:solidFill>
                  <a:schemeClr val="accent3"/>
                </a:solidFill>
              </a:rPr>
              <a:t>THALES GROUP LIMITED DISTRIBUTION </a:t>
            </a:r>
            <a:r>
              <a:rPr lang="en-GB" sz="700" b="1" dirty="0">
                <a:solidFill>
                  <a:schemeClr val="tx1"/>
                </a:solidFill>
              </a:rPr>
              <a:t>| </a:t>
            </a:r>
            <a:r>
              <a:rPr lang="en-GB" sz="700" b="1" dirty="0">
                <a:solidFill>
                  <a:schemeClr val="accent5"/>
                </a:solidFill>
              </a:rPr>
              <a:t>THALES GROUP CONFIDENTIAL </a:t>
            </a:r>
            <a:r>
              <a:rPr lang="en-GB" sz="700" b="1" dirty="0">
                <a:solidFill>
                  <a:schemeClr val="tx1"/>
                </a:solidFill>
              </a:rPr>
              <a:t>| </a:t>
            </a:r>
            <a:r>
              <a:rPr lang="en-GB" sz="700" b="1" dirty="0">
                <a:solidFill>
                  <a:schemeClr val="accent4"/>
                </a:solidFill>
              </a:rPr>
              <a:t>THALES GROUP SECRET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A9B4F-C0CA-6FBB-F462-4A7EBD41D2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868863" y="6642100"/>
            <a:ext cx="25114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THALES GROUP LIMITED DISTRIBUTION - SCOPE </a:t>
            </a:r>
          </a:p>
        </p:txBody>
      </p:sp>
    </p:spTree>
    <p:extLst>
      <p:ext uri="{BB962C8B-B14F-4D97-AF65-F5344CB8AC3E}">
        <p14:creationId xmlns:p14="http://schemas.microsoft.com/office/powerpoint/2010/main" val="179324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4000"/>
        </a:lnSpc>
        <a:spcBef>
          <a:spcPts val="1600"/>
        </a:spcBef>
        <a:buClrTx/>
        <a:buFontTx/>
        <a:buBlip>
          <a:blip r:embed="rId22"/>
        </a:buBlip>
        <a:defRPr sz="1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3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44000" algn="l" defTabSz="914400" rtl="0" eaLnBrk="1" latinLnBrk="0" hangingPunct="1">
        <a:lnSpc>
          <a:spcPct val="114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›"/>
        <a:defRPr sz="11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36000" indent="-108000" algn="l" defTabSz="914400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hink/x-force/the-operational-technology-threat-landscape-insights-from-x-force?utm_source=chatgpt.com" TargetMode="External"/><Relationship Id="rId2" Type="http://schemas.openxmlformats.org/officeDocument/2006/relationships/hyperlink" Target="https://zeronetworks.com/blog/ot-security-trends-2025-escalating-threats-evolving-tactics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48EE-9276-F13B-C146-B824E740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27" y="2385255"/>
            <a:ext cx="4805234" cy="2215991"/>
          </a:xfrm>
        </p:spPr>
        <p:txBody>
          <a:bodyPr/>
          <a:lstStyle/>
          <a:p>
            <a:r>
              <a:rPr lang="en-US" dirty="0"/>
              <a:t>Gridlock: Offensive Cyber Ops in OT Networks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462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77738-AA1F-ED95-56C9-12DAF075C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261B-DE80-5CEE-3638-EF3DDFA2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F1DC8-BA8A-1C31-7E55-BCCD205D10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dirty="0"/>
              <a:t>Modbus Write Demo</a:t>
            </a:r>
          </a:p>
          <a:p>
            <a:pPr lvl="1"/>
            <a:r>
              <a:rPr lang="en-US" dirty="0"/>
              <a:t>Unauthorized Modbus write to toggle coil or modify register causing unsafe equipment behavior.</a:t>
            </a:r>
          </a:p>
          <a:p>
            <a:r>
              <a:rPr lang="en-US" b="0" dirty="0"/>
              <a:t>PTP Drift Demo</a:t>
            </a:r>
          </a:p>
          <a:p>
            <a:pPr lvl="1"/>
            <a:r>
              <a:rPr lang="en-US" dirty="0"/>
              <a:t>Altering PTP messages skews relay trip timing using simulated network traffic.</a:t>
            </a:r>
          </a:p>
          <a:p>
            <a:r>
              <a:rPr lang="en-US" b="0" dirty="0"/>
              <a:t>Historian Exfiltration Demo</a:t>
            </a:r>
          </a:p>
          <a:p>
            <a:pPr lvl="1"/>
            <a:r>
              <a:rPr lang="en-US" dirty="0"/>
              <a:t>Simulated dump, tampering of historian data file from a virtual OT environment.</a:t>
            </a:r>
          </a:p>
          <a:p>
            <a:r>
              <a:rPr lang="en-US" b="0" dirty="0"/>
              <a:t>Attack PCAP Files</a:t>
            </a:r>
          </a:p>
          <a:p>
            <a:pPr lvl="1"/>
            <a:r>
              <a:rPr lang="en-US" dirty="0"/>
              <a:t>To identify from Wireshark captures, the attacks</a:t>
            </a:r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lvl="1"/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8262E-9EDC-C3D6-BDB7-A46F6BB24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C417-7AB3-243B-6948-AA2D238C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AD83A-1060-6C15-AA76-748DF2D413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400" b="0" dirty="0"/>
              <a:t>Network Segmentation and Micro-Segmentation</a:t>
            </a:r>
          </a:p>
          <a:p>
            <a:r>
              <a:rPr lang="en-US" sz="1400" b="0" dirty="0"/>
              <a:t>Asset Inventory and Continuous Monitoring</a:t>
            </a:r>
          </a:p>
          <a:p>
            <a:r>
              <a:rPr lang="en-US" sz="1400" b="0" dirty="0"/>
              <a:t>Secure Remote Access</a:t>
            </a:r>
          </a:p>
          <a:p>
            <a:r>
              <a:rPr lang="en-US" sz="1400" b="0" dirty="0"/>
              <a:t>Patch and Vulnerability Management</a:t>
            </a:r>
          </a:p>
          <a:p>
            <a:r>
              <a:rPr lang="en-US" sz="1400" b="0" dirty="0"/>
              <a:t>Strong Authentication and Access Control</a:t>
            </a:r>
          </a:p>
          <a:p>
            <a:r>
              <a:rPr lang="en-US" sz="1400" b="0" dirty="0"/>
              <a:t>Integrity Protection and Change Management</a:t>
            </a:r>
          </a:p>
          <a:p>
            <a:r>
              <a:rPr lang="en-US" sz="1400" b="0" dirty="0"/>
              <a:t>Incident Response and Recovery Planning</a:t>
            </a:r>
          </a:p>
          <a:p>
            <a:r>
              <a:rPr lang="en-US" sz="1400" b="0" dirty="0"/>
              <a:t>Security Awareness and Training</a:t>
            </a:r>
          </a:p>
          <a:p>
            <a:r>
              <a:rPr lang="en-US" sz="1400" b="0" dirty="0"/>
              <a:t>Supply Chain and Vendor Risk Management</a:t>
            </a:r>
          </a:p>
          <a:p>
            <a:r>
              <a:rPr lang="en-US" sz="1400" b="0" dirty="0"/>
              <a:t>Zero Trust and Cyber Resilience Approaches 	</a:t>
            </a:r>
          </a:p>
          <a:p>
            <a:endParaRPr lang="en-US" sz="1400" b="0" dirty="0"/>
          </a:p>
          <a:p>
            <a:pPr lvl="1"/>
            <a:endParaRPr lang="en-US" sz="1100" dirty="0"/>
          </a:p>
          <a:p>
            <a:pPr marL="0" indent="0">
              <a:buNone/>
            </a:pPr>
            <a:endParaRPr lang="en-US" sz="1400" b="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29524CE-2C41-7129-8E0E-F45FB3C1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834" y="544666"/>
            <a:ext cx="5849166" cy="49155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896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B4116-86B1-3A8D-B990-B268B5A19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650840-0D3B-8BFE-B598-D84B6266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0F5FCCD-A7C5-949A-9068-9E39D9890C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0" dirty="0"/>
              <a:t>[1] Zer0Networks. (n.d.). </a:t>
            </a:r>
            <a:r>
              <a:rPr lang="en-US" sz="1400" b="0" i="1" dirty="0"/>
              <a:t>OT security trends 2025: Escalating threats, evolving tactics</a:t>
            </a:r>
            <a:r>
              <a:rPr lang="en-US" sz="1400" b="0" dirty="0"/>
              <a:t>. Retrieved from </a:t>
            </a:r>
            <a:r>
              <a:rPr lang="en-US" sz="1400" b="0" dirty="0">
                <a:hlinkClick r:id="rId2"/>
              </a:rPr>
              <a:t>https://zeronetworks.com/blog/ot-security-trends-2025-escalating-threats-evolving-tactics</a:t>
            </a:r>
            <a:endParaRPr lang="en-US" sz="1400" b="0" dirty="0"/>
          </a:p>
          <a:p>
            <a:pPr marL="0" indent="0">
              <a:buNone/>
            </a:pPr>
            <a:r>
              <a:rPr lang="en-US" sz="1400" b="0" dirty="0"/>
              <a:t>[2] McMillen, D. (2025, September 08). </a:t>
            </a:r>
            <a:r>
              <a:rPr lang="en-US" sz="1400" b="0" i="1" dirty="0"/>
              <a:t>The operational technology threat landscape: Insights from IBM X-Force</a:t>
            </a:r>
            <a:r>
              <a:rPr lang="en-US" sz="1400" b="0" dirty="0"/>
              <a:t>. IBM. Retrieved from </a:t>
            </a:r>
            <a:r>
              <a:rPr lang="en-US" sz="1400" b="0" dirty="0">
                <a:hlinkClick r:id="rId3"/>
              </a:rPr>
              <a:t>https://www.ibm.com/think/x-force/the-operational-technology-threat-landscape-insights-from-x-force</a:t>
            </a:r>
            <a:endParaRPr lang="en-US" sz="1400" b="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F1F46-5E6F-7333-7F56-852ADB84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DFEB4-3DCA-F1C1-667D-CF1C7936BE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Anupriya Pandey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28BC1-5A54-AF27-3C91-F4DEE2C764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Senior Security Analyst, Thales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DFF98-B456-6A89-C5B0-F3A3505F2E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(+91) 70235 39692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04B3D6-01CD-C1FB-2C27-F38AB589D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7837" y="4516563"/>
            <a:ext cx="3251882" cy="369332"/>
          </a:xfrm>
        </p:spPr>
        <p:txBody>
          <a:bodyPr/>
          <a:lstStyle/>
          <a:p>
            <a:r>
              <a:rPr lang="fr-FR" dirty="0"/>
              <a:t>anupriya.anupriya@thalesgroup.com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27150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1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46">
            <a:extLst>
              <a:ext uri="{FF2B5EF4-FFF2-40B4-BE49-F238E27FC236}">
                <a16:creationId xmlns:a16="http://schemas.microsoft.com/office/drawing/2014/main" id="{22A56D1B-7CB9-AE42-4D1A-5252C073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/>
          <a:lstStyle/>
          <a:p>
            <a:r>
              <a:rPr lang="en-GB" dirty="0"/>
              <a:t>Table of contents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FCB5E7-9B36-0B50-527D-0F1C2098546B}"/>
              </a:ext>
            </a:extLst>
          </p:cNvPr>
          <p:cNvGrpSpPr/>
          <p:nvPr/>
        </p:nvGrpSpPr>
        <p:grpSpPr>
          <a:xfrm>
            <a:off x="588000" y="1411697"/>
            <a:ext cx="2340000" cy="1195807"/>
            <a:chOff x="981123" y="1290248"/>
            <a:chExt cx="2340000" cy="119580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744616-FB10-FF8A-8AFE-93DE67E1884A}"/>
                </a:ext>
              </a:extLst>
            </p:cNvPr>
            <p:cNvGrpSpPr/>
            <p:nvPr/>
          </p:nvGrpSpPr>
          <p:grpSpPr>
            <a:xfrm>
              <a:off x="981123" y="1561541"/>
              <a:ext cx="920602" cy="74305"/>
              <a:chOff x="696000" y="1460737"/>
              <a:chExt cx="920602" cy="112014"/>
            </a:xfrm>
          </p:grpSpPr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F89C7E31-830D-4D77-96B3-456629D49200}"/>
                  </a:ext>
                </a:extLst>
              </p:cNvPr>
              <p:cNvSpPr/>
              <p:nvPr/>
            </p:nvSpPr>
            <p:spPr>
              <a:xfrm rot="10800000">
                <a:off x="121737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5" name="Parallelogram 14">
                <a:extLst>
                  <a:ext uri="{FF2B5EF4-FFF2-40B4-BE49-F238E27FC236}">
                    <a16:creationId xmlns:a16="http://schemas.microsoft.com/office/drawing/2014/main" id="{275D6ADE-A506-4336-F25B-0C790A1E976A}"/>
                  </a:ext>
                </a:extLst>
              </p:cNvPr>
              <p:cNvSpPr/>
              <p:nvPr/>
            </p:nvSpPr>
            <p:spPr>
              <a:xfrm rot="10800000">
                <a:off x="116523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" name="Parallelogram 15">
                <a:extLst>
                  <a:ext uri="{FF2B5EF4-FFF2-40B4-BE49-F238E27FC236}">
                    <a16:creationId xmlns:a16="http://schemas.microsoft.com/office/drawing/2014/main" id="{CC880AAA-6797-E987-F000-2708642CEB86}"/>
                  </a:ext>
                </a:extLst>
              </p:cNvPr>
              <p:cNvSpPr/>
              <p:nvPr/>
            </p:nvSpPr>
            <p:spPr>
              <a:xfrm rot="10800000">
                <a:off x="111310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F7BB36FD-01EF-5426-3CFA-7BE7EB3C7255}"/>
                  </a:ext>
                </a:extLst>
              </p:cNvPr>
              <p:cNvSpPr/>
              <p:nvPr/>
            </p:nvSpPr>
            <p:spPr>
              <a:xfrm rot="10800000">
                <a:off x="106096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8AE82FEF-8080-BBC0-5C17-8D42565DD7AC}"/>
                  </a:ext>
                </a:extLst>
              </p:cNvPr>
              <p:cNvSpPr/>
              <p:nvPr/>
            </p:nvSpPr>
            <p:spPr>
              <a:xfrm rot="10800000">
                <a:off x="100882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B28FE39A-123E-A96F-6BE1-8115EAF8B3BA}"/>
                  </a:ext>
                </a:extLst>
              </p:cNvPr>
              <p:cNvSpPr/>
              <p:nvPr/>
            </p:nvSpPr>
            <p:spPr>
              <a:xfrm rot="10800000">
                <a:off x="95668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506C3B7E-0215-B6F8-BFFD-2D880916937D}"/>
                  </a:ext>
                </a:extLst>
              </p:cNvPr>
              <p:cNvSpPr/>
              <p:nvPr/>
            </p:nvSpPr>
            <p:spPr>
              <a:xfrm rot="10800000">
                <a:off x="90455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" name="Parallelogram 20">
                <a:extLst>
                  <a:ext uri="{FF2B5EF4-FFF2-40B4-BE49-F238E27FC236}">
                    <a16:creationId xmlns:a16="http://schemas.microsoft.com/office/drawing/2014/main" id="{10EFDD90-5EA4-848C-13AC-877B1B46868D}"/>
                  </a:ext>
                </a:extLst>
              </p:cNvPr>
              <p:cNvSpPr/>
              <p:nvPr/>
            </p:nvSpPr>
            <p:spPr>
              <a:xfrm rot="10800000">
                <a:off x="85241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2" name="Parallelogram 21">
                <a:extLst>
                  <a:ext uri="{FF2B5EF4-FFF2-40B4-BE49-F238E27FC236}">
                    <a16:creationId xmlns:a16="http://schemas.microsoft.com/office/drawing/2014/main" id="{51B63A0D-7FE5-48FF-2FFB-3482A7F198C5}"/>
                  </a:ext>
                </a:extLst>
              </p:cNvPr>
              <p:cNvSpPr/>
              <p:nvPr/>
            </p:nvSpPr>
            <p:spPr>
              <a:xfrm rot="10800000">
                <a:off x="800275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D32CC9FE-1CDA-7521-7E10-CF0CA10F7615}"/>
                  </a:ext>
                </a:extLst>
              </p:cNvPr>
              <p:cNvSpPr/>
              <p:nvPr/>
            </p:nvSpPr>
            <p:spPr>
              <a:xfrm rot="10800000">
                <a:off x="74813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3B9BEAA5-366E-353F-9A23-3AA9EB4B31F3}"/>
                  </a:ext>
                </a:extLst>
              </p:cNvPr>
              <p:cNvSpPr/>
              <p:nvPr/>
            </p:nvSpPr>
            <p:spPr>
              <a:xfrm rot="10800000">
                <a:off x="696000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0B48EBE-F95A-C687-E6F1-1FEC7E13F8BB}"/>
                  </a:ext>
                </a:extLst>
              </p:cNvPr>
              <p:cNvSpPr/>
              <p:nvPr/>
            </p:nvSpPr>
            <p:spPr>
              <a:xfrm>
                <a:off x="126951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4E05F60A-7A44-A594-9B62-8C90F874826B}"/>
                  </a:ext>
                </a:extLst>
              </p:cNvPr>
              <p:cNvSpPr/>
              <p:nvPr/>
            </p:nvSpPr>
            <p:spPr>
              <a:xfrm>
                <a:off x="132165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08AFFD31-D1D0-7141-11D8-1C88509CD216}"/>
                  </a:ext>
                </a:extLst>
              </p:cNvPr>
              <p:cNvSpPr/>
              <p:nvPr/>
            </p:nvSpPr>
            <p:spPr>
              <a:xfrm>
                <a:off x="137378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9BE2549D-9D0A-F126-0B12-31FB01C13AB7}"/>
                  </a:ext>
                </a:extLst>
              </p:cNvPr>
              <p:cNvSpPr/>
              <p:nvPr/>
            </p:nvSpPr>
            <p:spPr>
              <a:xfrm>
                <a:off x="1425927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7FE3639A-8874-AC02-B505-24E727C202F6}"/>
                  </a:ext>
                </a:extLst>
              </p:cNvPr>
              <p:cNvSpPr/>
              <p:nvPr/>
            </p:nvSpPr>
            <p:spPr>
              <a:xfrm>
                <a:off x="153020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0" name="Parallelogram 29">
                <a:extLst>
                  <a:ext uri="{FF2B5EF4-FFF2-40B4-BE49-F238E27FC236}">
                    <a16:creationId xmlns:a16="http://schemas.microsoft.com/office/drawing/2014/main" id="{3FED3C2C-8531-0CF6-3367-25B1CFFF9E2F}"/>
                  </a:ext>
                </a:extLst>
              </p:cNvPr>
              <p:cNvSpPr/>
              <p:nvPr/>
            </p:nvSpPr>
            <p:spPr>
              <a:xfrm>
                <a:off x="147806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23ECE5-3C77-CC94-9F50-242C5BF91851}"/>
                </a:ext>
              </a:extLst>
            </p:cNvPr>
            <p:cNvSpPr txBox="1"/>
            <p:nvPr/>
          </p:nvSpPr>
          <p:spPr>
            <a:xfrm>
              <a:off x="981123" y="1950792"/>
              <a:ext cx="234000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GB" sz="1600" b="1" dirty="0">
                  <a:solidFill>
                    <a:srgbClr val="242A75"/>
                  </a:solidFill>
                  <a:latin typeface="Century Gothic" panose="020F0302020204030204"/>
                </a:rPr>
                <a:t>Evolution of OT trends</a:t>
              </a:r>
              <a:endParaRPr lang="en-US" sz="1600" b="1" dirty="0">
                <a:solidFill>
                  <a:srgbClr val="242A75"/>
                </a:solidFill>
                <a:latin typeface="Century Gothic" panose="020F03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F18DC2-8F87-36A6-C11D-801EB3755632}"/>
                </a:ext>
              </a:extLst>
            </p:cNvPr>
            <p:cNvCxnSpPr>
              <a:cxnSpLocks/>
            </p:cNvCxnSpPr>
            <p:nvPr/>
          </p:nvCxnSpPr>
          <p:spPr>
            <a:xfrm>
              <a:off x="981123" y="2486055"/>
              <a:ext cx="23400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959BF34F-3B06-1439-39E6-F7D7575E5BCA}"/>
                </a:ext>
              </a:extLst>
            </p:cNvPr>
            <p:cNvSpPr/>
            <p:nvPr/>
          </p:nvSpPr>
          <p:spPr>
            <a:xfrm>
              <a:off x="981123" y="2468055"/>
              <a:ext cx="360000" cy="18000"/>
            </a:xfrm>
            <a:prstGeom prst="parallelogram">
              <a:avLst>
                <a:gd name="adj" fmla="val 987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3640AE-6F1E-5B88-4AAC-863468D50DED}"/>
                </a:ext>
              </a:extLst>
            </p:cNvPr>
            <p:cNvSpPr txBox="1"/>
            <p:nvPr/>
          </p:nvSpPr>
          <p:spPr>
            <a:xfrm>
              <a:off x="981123" y="1290248"/>
              <a:ext cx="2340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BDD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01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BD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3FF1F9-57F0-A201-3471-9C764B1CD552}"/>
              </a:ext>
            </a:extLst>
          </p:cNvPr>
          <p:cNvGrpSpPr/>
          <p:nvPr/>
        </p:nvGrpSpPr>
        <p:grpSpPr>
          <a:xfrm>
            <a:off x="3480000" y="1411697"/>
            <a:ext cx="2340000" cy="1195807"/>
            <a:chOff x="981123" y="1290248"/>
            <a:chExt cx="2340000" cy="119580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EFE6B83-33C7-AA9E-C0EF-456900657B09}"/>
                </a:ext>
              </a:extLst>
            </p:cNvPr>
            <p:cNvGrpSpPr/>
            <p:nvPr/>
          </p:nvGrpSpPr>
          <p:grpSpPr>
            <a:xfrm>
              <a:off x="981123" y="1561541"/>
              <a:ext cx="920602" cy="74305"/>
              <a:chOff x="696000" y="1460737"/>
              <a:chExt cx="920602" cy="112014"/>
            </a:xfrm>
          </p:grpSpPr>
          <p:sp>
            <p:nvSpPr>
              <p:cNvPr id="84" name="Parallelogram 83">
                <a:extLst>
                  <a:ext uri="{FF2B5EF4-FFF2-40B4-BE49-F238E27FC236}">
                    <a16:creationId xmlns:a16="http://schemas.microsoft.com/office/drawing/2014/main" id="{83B4F4FB-E615-39C0-88BE-58B0D659A47C}"/>
                  </a:ext>
                </a:extLst>
              </p:cNvPr>
              <p:cNvSpPr/>
              <p:nvPr/>
            </p:nvSpPr>
            <p:spPr>
              <a:xfrm rot="10800000">
                <a:off x="121737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5" name="Parallelogram 84">
                <a:extLst>
                  <a:ext uri="{FF2B5EF4-FFF2-40B4-BE49-F238E27FC236}">
                    <a16:creationId xmlns:a16="http://schemas.microsoft.com/office/drawing/2014/main" id="{9B9ABA03-EBAD-EDC5-7602-7538C6C4E153}"/>
                  </a:ext>
                </a:extLst>
              </p:cNvPr>
              <p:cNvSpPr/>
              <p:nvPr/>
            </p:nvSpPr>
            <p:spPr>
              <a:xfrm rot="10800000">
                <a:off x="116523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6" name="Parallelogram 85">
                <a:extLst>
                  <a:ext uri="{FF2B5EF4-FFF2-40B4-BE49-F238E27FC236}">
                    <a16:creationId xmlns:a16="http://schemas.microsoft.com/office/drawing/2014/main" id="{55326D45-A675-088B-37F1-0ABF6AFE72A6}"/>
                  </a:ext>
                </a:extLst>
              </p:cNvPr>
              <p:cNvSpPr/>
              <p:nvPr/>
            </p:nvSpPr>
            <p:spPr>
              <a:xfrm rot="10800000">
                <a:off x="111310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7" name="Parallelogram 86">
                <a:extLst>
                  <a:ext uri="{FF2B5EF4-FFF2-40B4-BE49-F238E27FC236}">
                    <a16:creationId xmlns:a16="http://schemas.microsoft.com/office/drawing/2014/main" id="{87BBB227-D494-DE71-3CDF-3ACEF7488294}"/>
                  </a:ext>
                </a:extLst>
              </p:cNvPr>
              <p:cNvSpPr/>
              <p:nvPr/>
            </p:nvSpPr>
            <p:spPr>
              <a:xfrm rot="10800000">
                <a:off x="106096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8" name="Parallelogram 87">
                <a:extLst>
                  <a:ext uri="{FF2B5EF4-FFF2-40B4-BE49-F238E27FC236}">
                    <a16:creationId xmlns:a16="http://schemas.microsoft.com/office/drawing/2014/main" id="{688DAE07-F2EF-CF75-A018-E63F83E152F1}"/>
                  </a:ext>
                </a:extLst>
              </p:cNvPr>
              <p:cNvSpPr/>
              <p:nvPr/>
            </p:nvSpPr>
            <p:spPr>
              <a:xfrm rot="10800000">
                <a:off x="100882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9" name="Parallelogram 88">
                <a:extLst>
                  <a:ext uri="{FF2B5EF4-FFF2-40B4-BE49-F238E27FC236}">
                    <a16:creationId xmlns:a16="http://schemas.microsoft.com/office/drawing/2014/main" id="{D74DAFA5-5D87-CCCF-A08B-67632BCFF8D5}"/>
                  </a:ext>
                </a:extLst>
              </p:cNvPr>
              <p:cNvSpPr/>
              <p:nvPr/>
            </p:nvSpPr>
            <p:spPr>
              <a:xfrm rot="10800000">
                <a:off x="95668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0" name="Parallelogram 89">
                <a:extLst>
                  <a:ext uri="{FF2B5EF4-FFF2-40B4-BE49-F238E27FC236}">
                    <a16:creationId xmlns:a16="http://schemas.microsoft.com/office/drawing/2014/main" id="{97587AA0-1500-EC49-59A9-48DFF2746011}"/>
                  </a:ext>
                </a:extLst>
              </p:cNvPr>
              <p:cNvSpPr/>
              <p:nvPr/>
            </p:nvSpPr>
            <p:spPr>
              <a:xfrm rot="10800000">
                <a:off x="90455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1" name="Parallelogram 90">
                <a:extLst>
                  <a:ext uri="{FF2B5EF4-FFF2-40B4-BE49-F238E27FC236}">
                    <a16:creationId xmlns:a16="http://schemas.microsoft.com/office/drawing/2014/main" id="{D3491CF1-7FE4-8E80-1181-E434913F494A}"/>
                  </a:ext>
                </a:extLst>
              </p:cNvPr>
              <p:cNvSpPr/>
              <p:nvPr/>
            </p:nvSpPr>
            <p:spPr>
              <a:xfrm rot="10800000">
                <a:off x="85241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2" name="Parallelogram 91">
                <a:extLst>
                  <a:ext uri="{FF2B5EF4-FFF2-40B4-BE49-F238E27FC236}">
                    <a16:creationId xmlns:a16="http://schemas.microsoft.com/office/drawing/2014/main" id="{386907A9-4869-6DBF-ACC5-1536DB7443E4}"/>
                  </a:ext>
                </a:extLst>
              </p:cNvPr>
              <p:cNvSpPr/>
              <p:nvPr/>
            </p:nvSpPr>
            <p:spPr>
              <a:xfrm rot="10800000">
                <a:off x="800275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3" name="Parallelogram 92">
                <a:extLst>
                  <a:ext uri="{FF2B5EF4-FFF2-40B4-BE49-F238E27FC236}">
                    <a16:creationId xmlns:a16="http://schemas.microsoft.com/office/drawing/2014/main" id="{B15DB9DD-1355-7DA8-C82B-CFA0BD379AD0}"/>
                  </a:ext>
                </a:extLst>
              </p:cNvPr>
              <p:cNvSpPr/>
              <p:nvPr/>
            </p:nvSpPr>
            <p:spPr>
              <a:xfrm rot="10800000">
                <a:off x="74813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4" name="Parallelogram 93">
                <a:extLst>
                  <a:ext uri="{FF2B5EF4-FFF2-40B4-BE49-F238E27FC236}">
                    <a16:creationId xmlns:a16="http://schemas.microsoft.com/office/drawing/2014/main" id="{D620CEB4-4370-DC4F-0CA9-41F034677BD5}"/>
                  </a:ext>
                </a:extLst>
              </p:cNvPr>
              <p:cNvSpPr/>
              <p:nvPr/>
            </p:nvSpPr>
            <p:spPr>
              <a:xfrm rot="10800000">
                <a:off x="696000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5" name="Parallelogram 94">
                <a:extLst>
                  <a:ext uri="{FF2B5EF4-FFF2-40B4-BE49-F238E27FC236}">
                    <a16:creationId xmlns:a16="http://schemas.microsoft.com/office/drawing/2014/main" id="{025CC596-0813-D52B-EAAD-DE342117A80F}"/>
                  </a:ext>
                </a:extLst>
              </p:cNvPr>
              <p:cNvSpPr/>
              <p:nvPr/>
            </p:nvSpPr>
            <p:spPr>
              <a:xfrm>
                <a:off x="126951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6" name="Parallelogram 95">
                <a:extLst>
                  <a:ext uri="{FF2B5EF4-FFF2-40B4-BE49-F238E27FC236}">
                    <a16:creationId xmlns:a16="http://schemas.microsoft.com/office/drawing/2014/main" id="{9B3B9DD2-FE2B-B5AC-5D37-93CDAA33339F}"/>
                  </a:ext>
                </a:extLst>
              </p:cNvPr>
              <p:cNvSpPr/>
              <p:nvPr/>
            </p:nvSpPr>
            <p:spPr>
              <a:xfrm>
                <a:off x="132165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7" name="Parallelogram 96">
                <a:extLst>
                  <a:ext uri="{FF2B5EF4-FFF2-40B4-BE49-F238E27FC236}">
                    <a16:creationId xmlns:a16="http://schemas.microsoft.com/office/drawing/2014/main" id="{93A43A86-09E0-A3AC-4D54-38659790E09B}"/>
                  </a:ext>
                </a:extLst>
              </p:cNvPr>
              <p:cNvSpPr/>
              <p:nvPr/>
            </p:nvSpPr>
            <p:spPr>
              <a:xfrm>
                <a:off x="137378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8" name="Parallelogram 97">
                <a:extLst>
                  <a:ext uri="{FF2B5EF4-FFF2-40B4-BE49-F238E27FC236}">
                    <a16:creationId xmlns:a16="http://schemas.microsoft.com/office/drawing/2014/main" id="{B268CD55-A2D0-E789-88B4-11E436E69A90}"/>
                  </a:ext>
                </a:extLst>
              </p:cNvPr>
              <p:cNvSpPr/>
              <p:nvPr/>
            </p:nvSpPr>
            <p:spPr>
              <a:xfrm>
                <a:off x="1425927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9" name="Parallelogram 98">
                <a:extLst>
                  <a:ext uri="{FF2B5EF4-FFF2-40B4-BE49-F238E27FC236}">
                    <a16:creationId xmlns:a16="http://schemas.microsoft.com/office/drawing/2014/main" id="{C43621C8-94DA-8954-DFA0-355482C7A70B}"/>
                  </a:ext>
                </a:extLst>
              </p:cNvPr>
              <p:cNvSpPr/>
              <p:nvPr/>
            </p:nvSpPr>
            <p:spPr>
              <a:xfrm>
                <a:off x="153020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00" name="Parallelogram 99">
                <a:extLst>
                  <a:ext uri="{FF2B5EF4-FFF2-40B4-BE49-F238E27FC236}">
                    <a16:creationId xmlns:a16="http://schemas.microsoft.com/office/drawing/2014/main" id="{DA8B664F-3E1D-B4DC-761F-AE258918717B}"/>
                  </a:ext>
                </a:extLst>
              </p:cNvPr>
              <p:cNvSpPr/>
              <p:nvPr/>
            </p:nvSpPr>
            <p:spPr>
              <a:xfrm>
                <a:off x="147806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A39DDE0-D4DF-9759-1F99-B92F0B4A3EA4}"/>
                </a:ext>
              </a:extLst>
            </p:cNvPr>
            <p:cNvSpPr txBox="1"/>
            <p:nvPr/>
          </p:nvSpPr>
          <p:spPr>
            <a:xfrm>
              <a:off x="981123" y="1827682"/>
              <a:ext cx="2340000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242A75"/>
                  </a:solidFill>
                  <a:latin typeface="Century Gothic" panose="020F0302020204030204"/>
                </a:rPr>
                <a:t>Constraints of OT Environment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3F6FDE2-E881-18C6-C9D2-6E4040355533}"/>
                </a:ext>
              </a:extLst>
            </p:cNvPr>
            <p:cNvCxnSpPr>
              <a:cxnSpLocks/>
            </p:cNvCxnSpPr>
            <p:nvPr/>
          </p:nvCxnSpPr>
          <p:spPr>
            <a:xfrm>
              <a:off x="981123" y="2486055"/>
              <a:ext cx="23400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B6F50739-4773-5B88-1EFD-EEA79FD2D765}"/>
                </a:ext>
              </a:extLst>
            </p:cNvPr>
            <p:cNvSpPr/>
            <p:nvPr/>
          </p:nvSpPr>
          <p:spPr>
            <a:xfrm>
              <a:off x="981123" y="2468055"/>
              <a:ext cx="360000" cy="18000"/>
            </a:xfrm>
            <a:prstGeom prst="parallelogram">
              <a:avLst>
                <a:gd name="adj" fmla="val 987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8FBA43F-4720-C1C1-48C3-E98FBB894A72}"/>
                </a:ext>
              </a:extLst>
            </p:cNvPr>
            <p:cNvSpPr txBox="1"/>
            <p:nvPr/>
          </p:nvSpPr>
          <p:spPr>
            <a:xfrm>
              <a:off x="981123" y="1290248"/>
              <a:ext cx="2340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BDD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02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BD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15C7BD2-1866-4218-9068-96E982026FF3}"/>
              </a:ext>
            </a:extLst>
          </p:cNvPr>
          <p:cNvGrpSpPr/>
          <p:nvPr/>
        </p:nvGrpSpPr>
        <p:grpSpPr>
          <a:xfrm>
            <a:off x="6372000" y="1411697"/>
            <a:ext cx="2340000" cy="1195807"/>
            <a:chOff x="981123" y="1290248"/>
            <a:chExt cx="2340000" cy="119580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C07111A-785A-4F5F-19FC-4457CDFF566F}"/>
                </a:ext>
              </a:extLst>
            </p:cNvPr>
            <p:cNvGrpSpPr/>
            <p:nvPr/>
          </p:nvGrpSpPr>
          <p:grpSpPr>
            <a:xfrm>
              <a:off x="981123" y="1561541"/>
              <a:ext cx="920602" cy="74305"/>
              <a:chOff x="696000" y="1460737"/>
              <a:chExt cx="920602" cy="112014"/>
            </a:xfrm>
          </p:grpSpPr>
          <p:sp>
            <p:nvSpPr>
              <p:cNvPr id="107" name="Parallelogram 106">
                <a:extLst>
                  <a:ext uri="{FF2B5EF4-FFF2-40B4-BE49-F238E27FC236}">
                    <a16:creationId xmlns:a16="http://schemas.microsoft.com/office/drawing/2014/main" id="{97F9CB62-7895-F493-F55A-3807B2CDFADF}"/>
                  </a:ext>
                </a:extLst>
              </p:cNvPr>
              <p:cNvSpPr/>
              <p:nvPr/>
            </p:nvSpPr>
            <p:spPr>
              <a:xfrm rot="10800000">
                <a:off x="121737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08" name="Parallelogram 107">
                <a:extLst>
                  <a:ext uri="{FF2B5EF4-FFF2-40B4-BE49-F238E27FC236}">
                    <a16:creationId xmlns:a16="http://schemas.microsoft.com/office/drawing/2014/main" id="{DAA10F65-C418-478B-E6D3-FEB7FFA299A0}"/>
                  </a:ext>
                </a:extLst>
              </p:cNvPr>
              <p:cNvSpPr/>
              <p:nvPr/>
            </p:nvSpPr>
            <p:spPr>
              <a:xfrm rot="10800000">
                <a:off x="116523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09" name="Parallelogram 108">
                <a:extLst>
                  <a:ext uri="{FF2B5EF4-FFF2-40B4-BE49-F238E27FC236}">
                    <a16:creationId xmlns:a16="http://schemas.microsoft.com/office/drawing/2014/main" id="{479F30B2-F072-C18B-4879-4F6D84E32E2B}"/>
                  </a:ext>
                </a:extLst>
              </p:cNvPr>
              <p:cNvSpPr/>
              <p:nvPr/>
            </p:nvSpPr>
            <p:spPr>
              <a:xfrm rot="10800000">
                <a:off x="111310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0" name="Parallelogram 109">
                <a:extLst>
                  <a:ext uri="{FF2B5EF4-FFF2-40B4-BE49-F238E27FC236}">
                    <a16:creationId xmlns:a16="http://schemas.microsoft.com/office/drawing/2014/main" id="{91FFE3F0-03FB-3405-DF99-918A51E4713A}"/>
                  </a:ext>
                </a:extLst>
              </p:cNvPr>
              <p:cNvSpPr/>
              <p:nvPr/>
            </p:nvSpPr>
            <p:spPr>
              <a:xfrm rot="10800000">
                <a:off x="106096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1" name="Parallelogram 110">
                <a:extLst>
                  <a:ext uri="{FF2B5EF4-FFF2-40B4-BE49-F238E27FC236}">
                    <a16:creationId xmlns:a16="http://schemas.microsoft.com/office/drawing/2014/main" id="{2CEFBDBA-4678-DDE4-D41C-CB1AE7D17635}"/>
                  </a:ext>
                </a:extLst>
              </p:cNvPr>
              <p:cNvSpPr/>
              <p:nvPr/>
            </p:nvSpPr>
            <p:spPr>
              <a:xfrm rot="10800000">
                <a:off x="100882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2" name="Parallelogram 111">
                <a:extLst>
                  <a:ext uri="{FF2B5EF4-FFF2-40B4-BE49-F238E27FC236}">
                    <a16:creationId xmlns:a16="http://schemas.microsoft.com/office/drawing/2014/main" id="{3983A785-F29D-5BEE-CF7F-164502F7A430}"/>
                  </a:ext>
                </a:extLst>
              </p:cNvPr>
              <p:cNvSpPr/>
              <p:nvPr/>
            </p:nvSpPr>
            <p:spPr>
              <a:xfrm rot="10800000">
                <a:off x="95668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3" name="Parallelogram 112">
                <a:extLst>
                  <a:ext uri="{FF2B5EF4-FFF2-40B4-BE49-F238E27FC236}">
                    <a16:creationId xmlns:a16="http://schemas.microsoft.com/office/drawing/2014/main" id="{58AB3CF0-0407-45C9-E6AE-A7ED61984E26}"/>
                  </a:ext>
                </a:extLst>
              </p:cNvPr>
              <p:cNvSpPr/>
              <p:nvPr/>
            </p:nvSpPr>
            <p:spPr>
              <a:xfrm rot="10800000">
                <a:off x="90455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4" name="Parallelogram 113">
                <a:extLst>
                  <a:ext uri="{FF2B5EF4-FFF2-40B4-BE49-F238E27FC236}">
                    <a16:creationId xmlns:a16="http://schemas.microsoft.com/office/drawing/2014/main" id="{F1FF3053-3E41-F2C2-4B3D-0FF782F52599}"/>
                  </a:ext>
                </a:extLst>
              </p:cNvPr>
              <p:cNvSpPr/>
              <p:nvPr/>
            </p:nvSpPr>
            <p:spPr>
              <a:xfrm rot="10800000">
                <a:off x="85241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5" name="Parallelogram 114">
                <a:extLst>
                  <a:ext uri="{FF2B5EF4-FFF2-40B4-BE49-F238E27FC236}">
                    <a16:creationId xmlns:a16="http://schemas.microsoft.com/office/drawing/2014/main" id="{1D2AFA78-180E-75C3-E8BF-2B0B5BABC5EA}"/>
                  </a:ext>
                </a:extLst>
              </p:cNvPr>
              <p:cNvSpPr/>
              <p:nvPr/>
            </p:nvSpPr>
            <p:spPr>
              <a:xfrm rot="10800000">
                <a:off x="800275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6" name="Parallelogram 115">
                <a:extLst>
                  <a:ext uri="{FF2B5EF4-FFF2-40B4-BE49-F238E27FC236}">
                    <a16:creationId xmlns:a16="http://schemas.microsoft.com/office/drawing/2014/main" id="{A4B482F5-8E61-2D55-7400-66174ED886C2}"/>
                  </a:ext>
                </a:extLst>
              </p:cNvPr>
              <p:cNvSpPr/>
              <p:nvPr/>
            </p:nvSpPr>
            <p:spPr>
              <a:xfrm rot="10800000">
                <a:off x="74813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7" name="Parallelogram 116">
                <a:extLst>
                  <a:ext uri="{FF2B5EF4-FFF2-40B4-BE49-F238E27FC236}">
                    <a16:creationId xmlns:a16="http://schemas.microsoft.com/office/drawing/2014/main" id="{29B22009-A5E6-B07F-DCC2-4F0A83746152}"/>
                  </a:ext>
                </a:extLst>
              </p:cNvPr>
              <p:cNvSpPr/>
              <p:nvPr/>
            </p:nvSpPr>
            <p:spPr>
              <a:xfrm rot="10800000">
                <a:off x="696000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8" name="Parallelogram 117">
                <a:extLst>
                  <a:ext uri="{FF2B5EF4-FFF2-40B4-BE49-F238E27FC236}">
                    <a16:creationId xmlns:a16="http://schemas.microsoft.com/office/drawing/2014/main" id="{0D8AD654-C20B-21E7-17B5-CF00735480B3}"/>
                  </a:ext>
                </a:extLst>
              </p:cNvPr>
              <p:cNvSpPr/>
              <p:nvPr/>
            </p:nvSpPr>
            <p:spPr>
              <a:xfrm>
                <a:off x="126951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19" name="Parallelogram 118">
                <a:extLst>
                  <a:ext uri="{FF2B5EF4-FFF2-40B4-BE49-F238E27FC236}">
                    <a16:creationId xmlns:a16="http://schemas.microsoft.com/office/drawing/2014/main" id="{427A271D-881C-0A87-681D-F0124B001E0F}"/>
                  </a:ext>
                </a:extLst>
              </p:cNvPr>
              <p:cNvSpPr/>
              <p:nvPr/>
            </p:nvSpPr>
            <p:spPr>
              <a:xfrm>
                <a:off x="132165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20" name="Parallelogram 119">
                <a:extLst>
                  <a:ext uri="{FF2B5EF4-FFF2-40B4-BE49-F238E27FC236}">
                    <a16:creationId xmlns:a16="http://schemas.microsoft.com/office/drawing/2014/main" id="{71E34FF0-D282-C227-7693-265C9F3CDAD7}"/>
                  </a:ext>
                </a:extLst>
              </p:cNvPr>
              <p:cNvSpPr/>
              <p:nvPr/>
            </p:nvSpPr>
            <p:spPr>
              <a:xfrm>
                <a:off x="137378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21" name="Parallelogram 120">
                <a:extLst>
                  <a:ext uri="{FF2B5EF4-FFF2-40B4-BE49-F238E27FC236}">
                    <a16:creationId xmlns:a16="http://schemas.microsoft.com/office/drawing/2014/main" id="{A1DA1B28-22C0-D447-6215-3B2E73FB3945}"/>
                  </a:ext>
                </a:extLst>
              </p:cNvPr>
              <p:cNvSpPr/>
              <p:nvPr/>
            </p:nvSpPr>
            <p:spPr>
              <a:xfrm>
                <a:off x="1425927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22" name="Parallelogram 121">
                <a:extLst>
                  <a:ext uri="{FF2B5EF4-FFF2-40B4-BE49-F238E27FC236}">
                    <a16:creationId xmlns:a16="http://schemas.microsoft.com/office/drawing/2014/main" id="{63D07C56-B3C5-F582-0BD7-09B97E07B034}"/>
                  </a:ext>
                </a:extLst>
              </p:cNvPr>
              <p:cNvSpPr/>
              <p:nvPr/>
            </p:nvSpPr>
            <p:spPr>
              <a:xfrm>
                <a:off x="153020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23" name="Parallelogram 122">
                <a:extLst>
                  <a:ext uri="{FF2B5EF4-FFF2-40B4-BE49-F238E27FC236}">
                    <a16:creationId xmlns:a16="http://schemas.microsoft.com/office/drawing/2014/main" id="{E94CE142-D684-86C5-DAB5-5740DB6C4998}"/>
                  </a:ext>
                </a:extLst>
              </p:cNvPr>
              <p:cNvSpPr/>
              <p:nvPr/>
            </p:nvSpPr>
            <p:spPr>
              <a:xfrm>
                <a:off x="147806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0D3D916-00A1-F063-A734-3CD72AC3761C}"/>
                </a:ext>
              </a:extLst>
            </p:cNvPr>
            <p:cNvSpPr txBox="1"/>
            <p:nvPr/>
          </p:nvSpPr>
          <p:spPr>
            <a:xfrm>
              <a:off x="981123" y="1827682"/>
              <a:ext cx="2340000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n-US" sz="1600" b="1" dirty="0">
                  <a:solidFill>
                    <a:srgbClr val="242A75"/>
                  </a:solidFill>
                  <a:latin typeface="Century Gothic" panose="020F0302020204030204"/>
                </a:rPr>
                <a:t>Rising Attacks and Business Impact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6F533F2-0BFF-3E7E-3897-23B3DCC8F395}"/>
                </a:ext>
              </a:extLst>
            </p:cNvPr>
            <p:cNvCxnSpPr>
              <a:cxnSpLocks/>
            </p:cNvCxnSpPr>
            <p:nvPr/>
          </p:nvCxnSpPr>
          <p:spPr>
            <a:xfrm>
              <a:off x="981123" y="2486055"/>
              <a:ext cx="23400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Parallelogram 104">
              <a:extLst>
                <a:ext uri="{FF2B5EF4-FFF2-40B4-BE49-F238E27FC236}">
                  <a16:creationId xmlns:a16="http://schemas.microsoft.com/office/drawing/2014/main" id="{AABE9A98-2E09-4865-33F5-3D4EE6E2A701}"/>
                </a:ext>
              </a:extLst>
            </p:cNvPr>
            <p:cNvSpPr/>
            <p:nvPr/>
          </p:nvSpPr>
          <p:spPr>
            <a:xfrm>
              <a:off x="981123" y="2468055"/>
              <a:ext cx="360000" cy="18000"/>
            </a:xfrm>
            <a:prstGeom prst="parallelogram">
              <a:avLst>
                <a:gd name="adj" fmla="val 987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AA305EB-7174-EEC5-0042-87CEAE3361BA}"/>
                </a:ext>
              </a:extLst>
            </p:cNvPr>
            <p:cNvSpPr txBox="1"/>
            <p:nvPr/>
          </p:nvSpPr>
          <p:spPr>
            <a:xfrm>
              <a:off x="981123" y="1290248"/>
              <a:ext cx="2340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BDD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03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BD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0064614-57CD-67CD-1A20-AAC79253A550}"/>
              </a:ext>
            </a:extLst>
          </p:cNvPr>
          <p:cNvGrpSpPr/>
          <p:nvPr/>
        </p:nvGrpSpPr>
        <p:grpSpPr>
          <a:xfrm>
            <a:off x="9264000" y="1411697"/>
            <a:ext cx="2340000" cy="1195807"/>
            <a:chOff x="981123" y="1290248"/>
            <a:chExt cx="2340000" cy="1195807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634F2D0-BB92-F8BE-CC29-79D65244B3F9}"/>
                </a:ext>
              </a:extLst>
            </p:cNvPr>
            <p:cNvGrpSpPr/>
            <p:nvPr/>
          </p:nvGrpSpPr>
          <p:grpSpPr>
            <a:xfrm>
              <a:off x="981123" y="1561541"/>
              <a:ext cx="920602" cy="74305"/>
              <a:chOff x="696000" y="1460737"/>
              <a:chExt cx="920602" cy="112014"/>
            </a:xfrm>
          </p:grpSpPr>
          <p:sp>
            <p:nvSpPr>
              <p:cNvPr id="130" name="Parallelogram 129">
                <a:extLst>
                  <a:ext uri="{FF2B5EF4-FFF2-40B4-BE49-F238E27FC236}">
                    <a16:creationId xmlns:a16="http://schemas.microsoft.com/office/drawing/2014/main" id="{F9023893-EFCA-BFD5-4F35-86574CD45BB0}"/>
                  </a:ext>
                </a:extLst>
              </p:cNvPr>
              <p:cNvSpPr/>
              <p:nvPr/>
            </p:nvSpPr>
            <p:spPr>
              <a:xfrm rot="10800000">
                <a:off x="121737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1" name="Parallelogram 130">
                <a:extLst>
                  <a:ext uri="{FF2B5EF4-FFF2-40B4-BE49-F238E27FC236}">
                    <a16:creationId xmlns:a16="http://schemas.microsoft.com/office/drawing/2014/main" id="{AEB4E947-4E02-4EB9-42FA-19AE5D90BD2D}"/>
                  </a:ext>
                </a:extLst>
              </p:cNvPr>
              <p:cNvSpPr/>
              <p:nvPr/>
            </p:nvSpPr>
            <p:spPr>
              <a:xfrm rot="10800000">
                <a:off x="116523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2" name="Parallelogram 131">
                <a:extLst>
                  <a:ext uri="{FF2B5EF4-FFF2-40B4-BE49-F238E27FC236}">
                    <a16:creationId xmlns:a16="http://schemas.microsoft.com/office/drawing/2014/main" id="{637DE932-DECA-3A27-FC2D-F9ED13E4D9ED}"/>
                  </a:ext>
                </a:extLst>
              </p:cNvPr>
              <p:cNvSpPr/>
              <p:nvPr/>
            </p:nvSpPr>
            <p:spPr>
              <a:xfrm rot="10800000">
                <a:off x="111310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3" name="Parallelogram 132">
                <a:extLst>
                  <a:ext uri="{FF2B5EF4-FFF2-40B4-BE49-F238E27FC236}">
                    <a16:creationId xmlns:a16="http://schemas.microsoft.com/office/drawing/2014/main" id="{AACC1BCF-14B7-AF2C-7516-B4D0184C12FA}"/>
                  </a:ext>
                </a:extLst>
              </p:cNvPr>
              <p:cNvSpPr/>
              <p:nvPr/>
            </p:nvSpPr>
            <p:spPr>
              <a:xfrm rot="10800000">
                <a:off x="106096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4" name="Parallelogram 133">
                <a:extLst>
                  <a:ext uri="{FF2B5EF4-FFF2-40B4-BE49-F238E27FC236}">
                    <a16:creationId xmlns:a16="http://schemas.microsoft.com/office/drawing/2014/main" id="{E8F9DDC3-8B41-CA8E-4313-5A0F8D402B84}"/>
                  </a:ext>
                </a:extLst>
              </p:cNvPr>
              <p:cNvSpPr/>
              <p:nvPr/>
            </p:nvSpPr>
            <p:spPr>
              <a:xfrm rot="10800000">
                <a:off x="100882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5" name="Parallelogram 134">
                <a:extLst>
                  <a:ext uri="{FF2B5EF4-FFF2-40B4-BE49-F238E27FC236}">
                    <a16:creationId xmlns:a16="http://schemas.microsoft.com/office/drawing/2014/main" id="{27617962-B85A-856D-DF11-DEB0F2E2003D}"/>
                  </a:ext>
                </a:extLst>
              </p:cNvPr>
              <p:cNvSpPr/>
              <p:nvPr/>
            </p:nvSpPr>
            <p:spPr>
              <a:xfrm rot="10800000">
                <a:off x="95668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6" name="Parallelogram 135">
                <a:extLst>
                  <a:ext uri="{FF2B5EF4-FFF2-40B4-BE49-F238E27FC236}">
                    <a16:creationId xmlns:a16="http://schemas.microsoft.com/office/drawing/2014/main" id="{A4DFCBEF-F022-EA58-09E0-9803EE2699B4}"/>
                  </a:ext>
                </a:extLst>
              </p:cNvPr>
              <p:cNvSpPr/>
              <p:nvPr/>
            </p:nvSpPr>
            <p:spPr>
              <a:xfrm rot="10800000">
                <a:off x="90455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7" name="Parallelogram 136">
                <a:extLst>
                  <a:ext uri="{FF2B5EF4-FFF2-40B4-BE49-F238E27FC236}">
                    <a16:creationId xmlns:a16="http://schemas.microsoft.com/office/drawing/2014/main" id="{332A58ED-82EB-7878-5C2F-9F909167BE22}"/>
                  </a:ext>
                </a:extLst>
              </p:cNvPr>
              <p:cNvSpPr/>
              <p:nvPr/>
            </p:nvSpPr>
            <p:spPr>
              <a:xfrm rot="10800000">
                <a:off x="85241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8" name="Parallelogram 137">
                <a:extLst>
                  <a:ext uri="{FF2B5EF4-FFF2-40B4-BE49-F238E27FC236}">
                    <a16:creationId xmlns:a16="http://schemas.microsoft.com/office/drawing/2014/main" id="{9E4C5A2E-C08A-A1B5-779C-417B48F66A68}"/>
                  </a:ext>
                </a:extLst>
              </p:cNvPr>
              <p:cNvSpPr/>
              <p:nvPr/>
            </p:nvSpPr>
            <p:spPr>
              <a:xfrm rot="10800000">
                <a:off x="800275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39" name="Parallelogram 138">
                <a:extLst>
                  <a:ext uri="{FF2B5EF4-FFF2-40B4-BE49-F238E27FC236}">
                    <a16:creationId xmlns:a16="http://schemas.microsoft.com/office/drawing/2014/main" id="{E8D5FD04-5EF8-F113-83CC-1E02026CA8C7}"/>
                  </a:ext>
                </a:extLst>
              </p:cNvPr>
              <p:cNvSpPr/>
              <p:nvPr/>
            </p:nvSpPr>
            <p:spPr>
              <a:xfrm rot="10800000">
                <a:off x="74813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0" name="Parallelogram 139">
                <a:extLst>
                  <a:ext uri="{FF2B5EF4-FFF2-40B4-BE49-F238E27FC236}">
                    <a16:creationId xmlns:a16="http://schemas.microsoft.com/office/drawing/2014/main" id="{EFFC14FD-2A82-3F60-D6D8-9A9650D17265}"/>
                  </a:ext>
                </a:extLst>
              </p:cNvPr>
              <p:cNvSpPr/>
              <p:nvPr/>
            </p:nvSpPr>
            <p:spPr>
              <a:xfrm rot="10800000">
                <a:off x="696000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1" name="Parallelogram 140">
                <a:extLst>
                  <a:ext uri="{FF2B5EF4-FFF2-40B4-BE49-F238E27FC236}">
                    <a16:creationId xmlns:a16="http://schemas.microsoft.com/office/drawing/2014/main" id="{EAB7DFC6-34B9-2D0A-5725-93BEC70DD034}"/>
                  </a:ext>
                </a:extLst>
              </p:cNvPr>
              <p:cNvSpPr/>
              <p:nvPr/>
            </p:nvSpPr>
            <p:spPr>
              <a:xfrm>
                <a:off x="126951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2" name="Parallelogram 141">
                <a:extLst>
                  <a:ext uri="{FF2B5EF4-FFF2-40B4-BE49-F238E27FC236}">
                    <a16:creationId xmlns:a16="http://schemas.microsoft.com/office/drawing/2014/main" id="{3308026D-55E4-2A93-D895-5216F883F43A}"/>
                  </a:ext>
                </a:extLst>
              </p:cNvPr>
              <p:cNvSpPr/>
              <p:nvPr/>
            </p:nvSpPr>
            <p:spPr>
              <a:xfrm>
                <a:off x="132165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3" name="Parallelogram 142">
                <a:extLst>
                  <a:ext uri="{FF2B5EF4-FFF2-40B4-BE49-F238E27FC236}">
                    <a16:creationId xmlns:a16="http://schemas.microsoft.com/office/drawing/2014/main" id="{7018658A-D4B0-6915-A0F5-359D1C8956A7}"/>
                  </a:ext>
                </a:extLst>
              </p:cNvPr>
              <p:cNvSpPr/>
              <p:nvPr/>
            </p:nvSpPr>
            <p:spPr>
              <a:xfrm>
                <a:off x="137378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4" name="Parallelogram 143">
                <a:extLst>
                  <a:ext uri="{FF2B5EF4-FFF2-40B4-BE49-F238E27FC236}">
                    <a16:creationId xmlns:a16="http://schemas.microsoft.com/office/drawing/2014/main" id="{FC433F06-10C0-7D4E-2673-F06874001F81}"/>
                  </a:ext>
                </a:extLst>
              </p:cNvPr>
              <p:cNvSpPr/>
              <p:nvPr/>
            </p:nvSpPr>
            <p:spPr>
              <a:xfrm>
                <a:off x="1425927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5" name="Parallelogram 144">
                <a:extLst>
                  <a:ext uri="{FF2B5EF4-FFF2-40B4-BE49-F238E27FC236}">
                    <a16:creationId xmlns:a16="http://schemas.microsoft.com/office/drawing/2014/main" id="{08F87D28-8378-846A-B6E7-FD4C87F13911}"/>
                  </a:ext>
                </a:extLst>
              </p:cNvPr>
              <p:cNvSpPr/>
              <p:nvPr/>
            </p:nvSpPr>
            <p:spPr>
              <a:xfrm>
                <a:off x="153020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46" name="Parallelogram 145">
                <a:extLst>
                  <a:ext uri="{FF2B5EF4-FFF2-40B4-BE49-F238E27FC236}">
                    <a16:creationId xmlns:a16="http://schemas.microsoft.com/office/drawing/2014/main" id="{0CB517B9-2735-1F14-8EEE-3AC7ED094990}"/>
                  </a:ext>
                </a:extLst>
              </p:cNvPr>
              <p:cNvSpPr/>
              <p:nvPr/>
            </p:nvSpPr>
            <p:spPr>
              <a:xfrm>
                <a:off x="147806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CA9A15E-FDC7-B94F-0265-F102D21C7A90}"/>
                </a:ext>
              </a:extLst>
            </p:cNvPr>
            <p:cNvSpPr txBox="1"/>
            <p:nvPr/>
          </p:nvSpPr>
          <p:spPr>
            <a:xfrm>
              <a:off x="981123" y="1950792"/>
              <a:ext cx="234000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242A75"/>
                  </a:solidFill>
                  <a:latin typeface="Century Gothic" panose="020F0302020204030204"/>
                </a:rPr>
                <a:t>Recon - What Matters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B9D62AE-F85E-1974-CEDE-0B61FAFF51DC}"/>
                </a:ext>
              </a:extLst>
            </p:cNvPr>
            <p:cNvCxnSpPr>
              <a:cxnSpLocks/>
            </p:cNvCxnSpPr>
            <p:nvPr/>
          </p:nvCxnSpPr>
          <p:spPr>
            <a:xfrm>
              <a:off x="981123" y="2486055"/>
              <a:ext cx="23400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Parallelogram 127">
              <a:extLst>
                <a:ext uri="{FF2B5EF4-FFF2-40B4-BE49-F238E27FC236}">
                  <a16:creationId xmlns:a16="http://schemas.microsoft.com/office/drawing/2014/main" id="{89F33EAF-D44A-6D07-B7CD-1728992948F2}"/>
                </a:ext>
              </a:extLst>
            </p:cNvPr>
            <p:cNvSpPr/>
            <p:nvPr/>
          </p:nvSpPr>
          <p:spPr>
            <a:xfrm>
              <a:off x="981123" y="2468055"/>
              <a:ext cx="360000" cy="18000"/>
            </a:xfrm>
            <a:prstGeom prst="parallelogram">
              <a:avLst>
                <a:gd name="adj" fmla="val 987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A2E771F-6451-758C-D714-7F0BF114B66B}"/>
                </a:ext>
              </a:extLst>
            </p:cNvPr>
            <p:cNvSpPr txBox="1"/>
            <p:nvPr/>
          </p:nvSpPr>
          <p:spPr>
            <a:xfrm>
              <a:off x="981123" y="1290248"/>
              <a:ext cx="2340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BDD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04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BD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FB3BBE3-FE11-D8CC-5884-9A5E63766D32}"/>
              </a:ext>
            </a:extLst>
          </p:cNvPr>
          <p:cNvGrpSpPr/>
          <p:nvPr/>
        </p:nvGrpSpPr>
        <p:grpSpPr>
          <a:xfrm>
            <a:off x="588000" y="3494497"/>
            <a:ext cx="2340000" cy="1195807"/>
            <a:chOff x="981123" y="1290248"/>
            <a:chExt cx="2340000" cy="1195807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F3A5A35-EC53-0D10-3793-65407A4E496C}"/>
                </a:ext>
              </a:extLst>
            </p:cNvPr>
            <p:cNvGrpSpPr/>
            <p:nvPr/>
          </p:nvGrpSpPr>
          <p:grpSpPr>
            <a:xfrm>
              <a:off x="981123" y="1561541"/>
              <a:ext cx="920602" cy="74305"/>
              <a:chOff x="696000" y="1460737"/>
              <a:chExt cx="920602" cy="112014"/>
            </a:xfrm>
          </p:grpSpPr>
          <p:sp>
            <p:nvSpPr>
              <p:cNvPr id="225" name="Parallelogram 224">
                <a:extLst>
                  <a:ext uri="{FF2B5EF4-FFF2-40B4-BE49-F238E27FC236}">
                    <a16:creationId xmlns:a16="http://schemas.microsoft.com/office/drawing/2014/main" id="{B767DB52-F8BA-2943-5790-8841AC2CD6E4}"/>
                  </a:ext>
                </a:extLst>
              </p:cNvPr>
              <p:cNvSpPr/>
              <p:nvPr/>
            </p:nvSpPr>
            <p:spPr>
              <a:xfrm rot="10800000">
                <a:off x="121737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26" name="Parallelogram 225">
                <a:extLst>
                  <a:ext uri="{FF2B5EF4-FFF2-40B4-BE49-F238E27FC236}">
                    <a16:creationId xmlns:a16="http://schemas.microsoft.com/office/drawing/2014/main" id="{D6C8C8C2-B6A7-58AF-3D02-67D9D61D21C2}"/>
                  </a:ext>
                </a:extLst>
              </p:cNvPr>
              <p:cNvSpPr/>
              <p:nvPr/>
            </p:nvSpPr>
            <p:spPr>
              <a:xfrm rot="10800000">
                <a:off x="116523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27" name="Parallelogram 226">
                <a:extLst>
                  <a:ext uri="{FF2B5EF4-FFF2-40B4-BE49-F238E27FC236}">
                    <a16:creationId xmlns:a16="http://schemas.microsoft.com/office/drawing/2014/main" id="{665CF15F-9EA0-F2B7-77F2-1B0D46502326}"/>
                  </a:ext>
                </a:extLst>
              </p:cNvPr>
              <p:cNvSpPr/>
              <p:nvPr/>
            </p:nvSpPr>
            <p:spPr>
              <a:xfrm rot="10800000">
                <a:off x="111310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28" name="Parallelogram 227">
                <a:extLst>
                  <a:ext uri="{FF2B5EF4-FFF2-40B4-BE49-F238E27FC236}">
                    <a16:creationId xmlns:a16="http://schemas.microsoft.com/office/drawing/2014/main" id="{041233C5-4BF6-5FA2-471D-11210A93B765}"/>
                  </a:ext>
                </a:extLst>
              </p:cNvPr>
              <p:cNvSpPr/>
              <p:nvPr/>
            </p:nvSpPr>
            <p:spPr>
              <a:xfrm rot="10800000">
                <a:off x="106096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29" name="Parallelogram 228">
                <a:extLst>
                  <a:ext uri="{FF2B5EF4-FFF2-40B4-BE49-F238E27FC236}">
                    <a16:creationId xmlns:a16="http://schemas.microsoft.com/office/drawing/2014/main" id="{73F1A573-B7D0-9591-7DB4-46DFF372DD6E}"/>
                  </a:ext>
                </a:extLst>
              </p:cNvPr>
              <p:cNvSpPr/>
              <p:nvPr/>
            </p:nvSpPr>
            <p:spPr>
              <a:xfrm rot="10800000">
                <a:off x="100882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0" name="Parallelogram 229">
                <a:extLst>
                  <a:ext uri="{FF2B5EF4-FFF2-40B4-BE49-F238E27FC236}">
                    <a16:creationId xmlns:a16="http://schemas.microsoft.com/office/drawing/2014/main" id="{88C66F17-AD4C-231E-9ED1-1406FCAA4091}"/>
                  </a:ext>
                </a:extLst>
              </p:cNvPr>
              <p:cNvSpPr/>
              <p:nvPr/>
            </p:nvSpPr>
            <p:spPr>
              <a:xfrm rot="10800000">
                <a:off x="95668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1" name="Parallelogram 230">
                <a:extLst>
                  <a:ext uri="{FF2B5EF4-FFF2-40B4-BE49-F238E27FC236}">
                    <a16:creationId xmlns:a16="http://schemas.microsoft.com/office/drawing/2014/main" id="{EDD5FCDC-3404-F3FE-9AEC-0D8C3AECC89B}"/>
                  </a:ext>
                </a:extLst>
              </p:cNvPr>
              <p:cNvSpPr/>
              <p:nvPr/>
            </p:nvSpPr>
            <p:spPr>
              <a:xfrm rot="10800000">
                <a:off x="90455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2" name="Parallelogram 231">
                <a:extLst>
                  <a:ext uri="{FF2B5EF4-FFF2-40B4-BE49-F238E27FC236}">
                    <a16:creationId xmlns:a16="http://schemas.microsoft.com/office/drawing/2014/main" id="{236ECCA6-633F-92F0-13D3-92DFE3A744AA}"/>
                  </a:ext>
                </a:extLst>
              </p:cNvPr>
              <p:cNvSpPr/>
              <p:nvPr/>
            </p:nvSpPr>
            <p:spPr>
              <a:xfrm rot="10800000">
                <a:off x="85241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3" name="Parallelogram 232">
                <a:extLst>
                  <a:ext uri="{FF2B5EF4-FFF2-40B4-BE49-F238E27FC236}">
                    <a16:creationId xmlns:a16="http://schemas.microsoft.com/office/drawing/2014/main" id="{7B4FFF3E-0AA4-A46C-1392-ABB4AD078302}"/>
                  </a:ext>
                </a:extLst>
              </p:cNvPr>
              <p:cNvSpPr/>
              <p:nvPr/>
            </p:nvSpPr>
            <p:spPr>
              <a:xfrm rot="10800000">
                <a:off x="800275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4" name="Parallelogram 233">
                <a:extLst>
                  <a:ext uri="{FF2B5EF4-FFF2-40B4-BE49-F238E27FC236}">
                    <a16:creationId xmlns:a16="http://schemas.microsoft.com/office/drawing/2014/main" id="{B32C32EE-0CAC-DF49-078E-AF822D0D982B}"/>
                  </a:ext>
                </a:extLst>
              </p:cNvPr>
              <p:cNvSpPr/>
              <p:nvPr/>
            </p:nvSpPr>
            <p:spPr>
              <a:xfrm rot="10800000">
                <a:off x="74813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5" name="Parallelogram 234">
                <a:extLst>
                  <a:ext uri="{FF2B5EF4-FFF2-40B4-BE49-F238E27FC236}">
                    <a16:creationId xmlns:a16="http://schemas.microsoft.com/office/drawing/2014/main" id="{F47100D7-4337-6DCA-6E3C-9BC9B26097B7}"/>
                  </a:ext>
                </a:extLst>
              </p:cNvPr>
              <p:cNvSpPr/>
              <p:nvPr/>
            </p:nvSpPr>
            <p:spPr>
              <a:xfrm rot="10800000">
                <a:off x="696000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6" name="Parallelogram 235">
                <a:extLst>
                  <a:ext uri="{FF2B5EF4-FFF2-40B4-BE49-F238E27FC236}">
                    <a16:creationId xmlns:a16="http://schemas.microsoft.com/office/drawing/2014/main" id="{9F8A4117-A09D-43DD-4E9C-31EA456171E2}"/>
                  </a:ext>
                </a:extLst>
              </p:cNvPr>
              <p:cNvSpPr/>
              <p:nvPr/>
            </p:nvSpPr>
            <p:spPr>
              <a:xfrm>
                <a:off x="126951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7" name="Parallelogram 236">
                <a:extLst>
                  <a:ext uri="{FF2B5EF4-FFF2-40B4-BE49-F238E27FC236}">
                    <a16:creationId xmlns:a16="http://schemas.microsoft.com/office/drawing/2014/main" id="{46EC2EB9-903C-0850-02B3-E9122D0EFF2B}"/>
                  </a:ext>
                </a:extLst>
              </p:cNvPr>
              <p:cNvSpPr/>
              <p:nvPr/>
            </p:nvSpPr>
            <p:spPr>
              <a:xfrm>
                <a:off x="132165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8" name="Parallelogram 237">
                <a:extLst>
                  <a:ext uri="{FF2B5EF4-FFF2-40B4-BE49-F238E27FC236}">
                    <a16:creationId xmlns:a16="http://schemas.microsoft.com/office/drawing/2014/main" id="{CEC88DF8-665D-B589-821C-AE3BE0F4BD9F}"/>
                  </a:ext>
                </a:extLst>
              </p:cNvPr>
              <p:cNvSpPr/>
              <p:nvPr/>
            </p:nvSpPr>
            <p:spPr>
              <a:xfrm>
                <a:off x="137378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39" name="Parallelogram 238">
                <a:extLst>
                  <a:ext uri="{FF2B5EF4-FFF2-40B4-BE49-F238E27FC236}">
                    <a16:creationId xmlns:a16="http://schemas.microsoft.com/office/drawing/2014/main" id="{28820C27-562A-710D-E355-ECEE92ADE5AD}"/>
                  </a:ext>
                </a:extLst>
              </p:cNvPr>
              <p:cNvSpPr/>
              <p:nvPr/>
            </p:nvSpPr>
            <p:spPr>
              <a:xfrm>
                <a:off x="1425927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40" name="Parallelogram 239">
                <a:extLst>
                  <a:ext uri="{FF2B5EF4-FFF2-40B4-BE49-F238E27FC236}">
                    <a16:creationId xmlns:a16="http://schemas.microsoft.com/office/drawing/2014/main" id="{0E53F283-FD1B-E8B5-1663-B97F033FA8FF}"/>
                  </a:ext>
                </a:extLst>
              </p:cNvPr>
              <p:cNvSpPr/>
              <p:nvPr/>
            </p:nvSpPr>
            <p:spPr>
              <a:xfrm>
                <a:off x="153020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41" name="Parallelogram 240">
                <a:extLst>
                  <a:ext uri="{FF2B5EF4-FFF2-40B4-BE49-F238E27FC236}">
                    <a16:creationId xmlns:a16="http://schemas.microsoft.com/office/drawing/2014/main" id="{E5B9D798-0D07-87DA-FB49-685320857A77}"/>
                  </a:ext>
                </a:extLst>
              </p:cNvPr>
              <p:cNvSpPr/>
              <p:nvPr/>
            </p:nvSpPr>
            <p:spPr>
              <a:xfrm>
                <a:off x="147806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E7A9E75-BCF3-E14C-22DE-251044FCE48B}"/>
                </a:ext>
              </a:extLst>
            </p:cNvPr>
            <p:cNvSpPr txBox="1"/>
            <p:nvPr/>
          </p:nvSpPr>
          <p:spPr>
            <a:xfrm>
              <a:off x="981123" y="1950792"/>
              <a:ext cx="234000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A75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Demo -1 </a:t>
              </a: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D5A4F1B-A7E6-6313-27AC-72C35614FEE3}"/>
                </a:ext>
              </a:extLst>
            </p:cNvPr>
            <p:cNvCxnSpPr>
              <a:cxnSpLocks/>
            </p:cNvCxnSpPr>
            <p:nvPr/>
          </p:nvCxnSpPr>
          <p:spPr>
            <a:xfrm>
              <a:off x="981123" y="2486055"/>
              <a:ext cx="23400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Parallelogram 222">
              <a:extLst>
                <a:ext uri="{FF2B5EF4-FFF2-40B4-BE49-F238E27FC236}">
                  <a16:creationId xmlns:a16="http://schemas.microsoft.com/office/drawing/2014/main" id="{E528B4E2-A9BF-5EB6-A5B8-9A08632C9ED2}"/>
                </a:ext>
              </a:extLst>
            </p:cNvPr>
            <p:cNvSpPr/>
            <p:nvPr/>
          </p:nvSpPr>
          <p:spPr>
            <a:xfrm>
              <a:off x="981123" y="2468055"/>
              <a:ext cx="360000" cy="18000"/>
            </a:xfrm>
            <a:prstGeom prst="parallelogram">
              <a:avLst>
                <a:gd name="adj" fmla="val 987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3E253EFF-BAA8-9244-0845-61D3B2FA531E}"/>
                </a:ext>
              </a:extLst>
            </p:cNvPr>
            <p:cNvSpPr txBox="1"/>
            <p:nvPr/>
          </p:nvSpPr>
          <p:spPr>
            <a:xfrm>
              <a:off x="981123" y="1290248"/>
              <a:ext cx="2340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BDD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05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BD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473F170-66D3-5102-EF38-FB088DA7E844}"/>
              </a:ext>
            </a:extLst>
          </p:cNvPr>
          <p:cNvGrpSpPr/>
          <p:nvPr/>
        </p:nvGrpSpPr>
        <p:grpSpPr>
          <a:xfrm>
            <a:off x="3480000" y="3494497"/>
            <a:ext cx="2340000" cy="1195807"/>
            <a:chOff x="981123" y="1290248"/>
            <a:chExt cx="2340000" cy="1195807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D249430-BDF0-5F39-0298-75CEAB4E10ED}"/>
                </a:ext>
              </a:extLst>
            </p:cNvPr>
            <p:cNvGrpSpPr/>
            <p:nvPr/>
          </p:nvGrpSpPr>
          <p:grpSpPr>
            <a:xfrm>
              <a:off x="981123" y="1561541"/>
              <a:ext cx="920602" cy="74305"/>
              <a:chOff x="696000" y="1460737"/>
              <a:chExt cx="920602" cy="112014"/>
            </a:xfrm>
          </p:grpSpPr>
          <p:sp>
            <p:nvSpPr>
              <p:cNvPr id="203" name="Parallelogram 202">
                <a:extLst>
                  <a:ext uri="{FF2B5EF4-FFF2-40B4-BE49-F238E27FC236}">
                    <a16:creationId xmlns:a16="http://schemas.microsoft.com/office/drawing/2014/main" id="{16F26472-7A3E-BCB0-2BEB-384F4DEE8F66}"/>
                  </a:ext>
                </a:extLst>
              </p:cNvPr>
              <p:cNvSpPr/>
              <p:nvPr/>
            </p:nvSpPr>
            <p:spPr>
              <a:xfrm rot="10800000">
                <a:off x="121737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4" name="Parallelogram 203">
                <a:extLst>
                  <a:ext uri="{FF2B5EF4-FFF2-40B4-BE49-F238E27FC236}">
                    <a16:creationId xmlns:a16="http://schemas.microsoft.com/office/drawing/2014/main" id="{DBE16507-5675-943C-2073-5E63E314B589}"/>
                  </a:ext>
                </a:extLst>
              </p:cNvPr>
              <p:cNvSpPr/>
              <p:nvPr/>
            </p:nvSpPr>
            <p:spPr>
              <a:xfrm rot="10800000">
                <a:off x="116523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5" name="Parallelogram 204">
                <a:extLst>
                  <a:ext uri="{FF2B5EF4-FFF2-40B4-BE49-F238E27FC236}">
                    <a16:creationId xmlns:a16="http://schemas.microsoft.com/office/drawing/2014/main" id="{06A829C1-ABC3-3453-A2A2-7478AB15F159}"/>
                  </a:ext>
                </a:extLst>
              </p:cNvPr>
              <p:cNvSpPr/>
              <p:nvPr/>
            </p:nvSpPr>
            <p:spPr>
              <a:xfrm rot="10800000">
                <a:off x="111310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6" name="Parallelogram 205">
                <a:extLst>
                  <a:ext uri="{FF2B5EF4-FFF2-40B4-BE49-F238E27FC236}">
                    <a16:creationId xmlns:a16="http://schemas.microsoft.com/office/drawing/2014/main" id="{F01565B1-22E1-A84B-3E4A-FD1D2B347529}"/>
                  </a:ext>
                </a:extLst>
              </p:cNvPr>
              <p:cNvSpPr/>
              <p:nvPr/>
            </p:nvSpPr>
            <p:spPr>
              <a:xfrm rot="10800000">
                <a:off x="106096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7" name="Parallelogram 206">
                <a:extLst>
                  <a:ext uri="{FF2B5EF4-FFF2-40B4-BE49-F238E27FC236}">
                    <a16:creationId xmlns:a16="http://schemas.microsoft.com/office/drawing/2014/main" id="{97B98230-09CD-5796-B288-132D8D5A3E1B}"/>
                  </a:ext>
                </a:extLst>
              </p:cNvPr>
              <p:cNvSpPr/>
              <p:nvPr/>
            </p:nvSpPr>
            <p:spPr>
              <a:xfrm rot="10800000">
                <a:off x="100882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8" name="Parallelogram 207">
                <a:extLst>
                  <a:ext uri="{FF2B5EF4-FFF2-40B4-BE49-F238E27FC236}">
                    <a16:creationId xmlns:a16="http://schemas.microsoft.com/office/drawing/2014/main" id="{DF61B86B-0706-F761-D9B2-2A7A36D1F177}"/>
                  </a:ext>
                </a:extLst>
              </p:cNvPr>
              <p:cNvSpPr/>
              <p:nvPr/>
            </p:nvSpPr>
            <p:spPr>
              <a:xfrm rot="10800000">
                <a:off x="95668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09" name="Parallelogram 208">
                <a:extLst>
                  <a:ext uri="{FF2B5EF4-FFF2-40B4-BE49-F238E27FC236}">
                    <a16:creationId xmlns:a16="http://schemas.microsoft.com/office/drawing/2014/main" id="{E843A5C5-ACB2-FF84-BBE5-48A0D44E58F5}"/>
                  </a:ext>
                </a:extLst>
              </p:cNvPr>
              <p:cNvSpPr/>
              <p:nvPr/>
            </p:nvSpPr>
            <p:spPr>
              <a:xfrm rot="10800000">
                <a:off x="90455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0" name="Parallelogram 209">
                <a:extLst>
                  <a:ext uri="{FF2B5EF4-FFF2-40B4-BE49-F238E27FC236}">
                    <a16:creationId xmlns:a16="http://schemas.microsoft.com/office/drawing/2014/main" id="{5FEBC1D2-E607-A865-8326-3CA133DA3C02}"/>
                  </a:ext>
                </a:extLst>
              </p:cNvPr>
              <p:cNvSpPr/>
              <p:nvPr/>
            </p:nvSpPr>
            <p:spPr>
              <a:xfrm rot="10800000">
                <a:off x="85241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1" name="Parallelogram 210">
                <a:extLst>
                  <a:ext uri="{FF2B5EF4-FFF2-40B4-BE49-F238E27FC236}">
                    <a16:creationId xmlns:a16="http://schemas.microsoft.com/office/drawing/2014/main" id="{5DB753AB-AAD1-541E-AF72-B672EBD0048D}"/>
                  </a:ext>
                </a:extLst>
              </p:cNvPr>
              <p:cNvSpPr/>
              <p:nvPr/>
            </p:nvSpPr>
            <p:spPr>
              <a:xfrm rot="10800000">
                <a:off x="800275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2" name="Parallelogram 211">
                <a:extLst>
                  <a:ext uri="{FF2B5EF4-FFF2-40B4-BE49-F238E27FC236}">
                    <a16:creationId xmlns:a16="http://schemas.microsoft.com/office/drawing/2014/main" id="{C07FD1F8-5BD3-846A-8828-9A46DD2930B9}"/>
                  </a:ext>
                </a:extLst>
              </p:cNvPr>
              <p:cNvSpPr/>
              <p:nvPr/>
            </p:nvSpPr>
            <p:spPr>
              <a:xfrm rot="10800000">
                <a:off x="74813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3" name="Parallelogram 212">
                <a:extLst>
                  <a:ext uri="{FF2B5EF4-FFF2-40B4-BE49-F238E27FC236}">
                    <a16:creationId xmlns:a16="http://schemas.microsoft.com/office/drawing/2014/main" id="{B0AD7E95-FBEC-B09E-E90A-56B267B5155B}"/>
                  </a:ext>
                </a:extLst>
              </p:cNvPr>
              <p:cNvSpPr/>
              <p:nvPr/>
            </p:nvSpPr>
            <p:spPr>
              <a:xfrm rot="10800000">
                <a:off x="696000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4" name="Parallelogram 213">
                <a:extLst>
                  <a:ext uri="{FF2B5EF4-FFF2-40B4-BE49-F238E27FC236}">
                    <a16:creationId xmlns:a16="http://schemas.microsoft.com/office/drawing/2014/main" id="{3AC833D8-23C3-99B1-530C-B3133113485E}"/>
                  </a:ext>
                </a:extLst>
              </p:cNvPr>
              <p:cNvSpPr/>
              <p:nvPr/>
            </p:nvSpPr>
            <p:spPr>
              <a:xfrm>
                <a:off x="126951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5" name="Parallelogram 214">
                <a:extLst>
                  <a:ext uri="{FF2B5EF4-FFF2-40B4-BE49-F238E27FC236}">
                    <a16:creationId xmlns:a16="http://schemas.microsoft.com/office/drawing/2014/main" id="{F5AABB43-A203-5175-78F5-FA075DF0F40F}"/>
                  </a:ext>
                </a:extLst>
              </p:cNvPr>
              <p:cNvSpPr/>
              <p:nvPr/>
            </p:nvSpPr>
            <p:spPr>
              <a:xfrm>
                <a:off x="132165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6" name="Parallelogram 215">
                <a:extLst>
                  <a:ext uri="{FF2B5EF4-FFF2-40B4-BE49-F238E27FC236}">
                    <a16:creationId xmlns:a16="http://schemas.microsoft.com/office/drawing/2014/main" id="{F33ADDE3-A00E-9BF0-69EC-9C5D62DF8288}"/>
                  </a:ext>
                </a:extLst>
              </p:cNvPr>
              <p:cNvSpPr/>
              <p:nvPr/>
            </p:nvSpPr>
            <p:spPr>
              <a:xfrm>
                <a:off x="137378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7" name="Parallelogram 216">
                <a:extLst>
                  <a:ext uri="{FF2B5EF4-FFF2-40B4-BE49-F238E27FC236}">
                    <a16:creationId xmlns:a16="http://schemas.microsoft.com/office/drawing/2014/main" id="{CF6E1E4C-E226-043F-5725-BBB745A6167C}"/>
                  </a:ext>
                </a:extLst>
              </p:cNvPr>
              <p:cNvSpPr/>
              <p:nvPr/>
            </p:nvSpPr>
            <p:spPr>
              <a:xfrm>
                <a:off x="1425927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8" name="Parallelogram 217">
                <a:extLst>
                  <a:ext uri="{FF2B5EF4-FFF2-40B4-BE49-F238E27FC236}">
                    <a16:creationId xmlns:a16="http://schemas.microsoft.com/office/drawing/2014/main" id="{FFDE686A-F67A-42FF-937A-EF4E5EF495BF}"/>
                  </a:ext>
                </a:extLst>
              </p:cNvPr>
              <p:cNvSpPr/>
              <p:nvPr/>
            </p:nvSpPr>
            <p:spPr>
              <a:xfrm>
                <a:off x="153020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219" name="Parallelogram 218">
                <a:extLst>
                  <a:ext uri="{FF2B5EF4-FFF2-40B4-BE49-F238E27FC236}">
                    <a16:creationId xmlns:a16="http://schemas.microsoft.com/office/drawing/2014/main" id="{9BEB6630-4F78-2A27-5C6B-4DE702AC409F}"/>
                  </a:ext>
                </a:extLst>
              </p:cNvPr>
              <p:cNvSpPr/>
              <p:nvPr/>
            </p:nvSpPr>
            <p:spPr>
              <a:xfrm>
                <a:off x="147806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2AE738D-A37D-8537-B5BB-CB3F0AD8A3FB}"/>
                </a:ext>
              </a:extLst>
            </p:cNvPr>
            <p:cNvSpPr txBox="1"/>
            <p:nvPr/>
          </p:nvSpPr>
          <p:spPr>
            <a:xfrm>
              <a:off x="981123" y="1950792"/>
              <a:ext cx="234000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srgbClr val="242A75"/>
                  </a:solidFill>
                  <a:latin typeface="Century Gothic" panose="020F0302020204030204"/>
                </a:rPr>
                <a:t>Offensive Entry Points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721D82F-7149-58EE-CEEB-DADC6AC039F0}"/>
                </a:ext>
              </a:extLst>
            </p:cNvPr>
            <p:cNvCxnSpPr>
              <a:cxnSpLocks/>
            </p:cNvCxnSpPr>
            <p:nvPr/>
          </p:nvCxnSpPr>
          <p:spPr>
            <a:xfrm>
              <a:off x="981123" y="2486055"/>
              <a:ext cx="23400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Parallelogram 200">
              <a:extLst>
                <a:ext uri="{FF2B5EF4-FFF2-40B4-BE49-F238E27FC236}">
                  <a16:creationId xmlns:a16="http://schemas.microsoft.com/office/drawing/2014/main" id="{9F0BC515-BD17-4245-D48F-E9DBD3E23D11}"/>
                </a:ext>
              </a:extLst>
            </p:cNvPr>
            <p:cNvSpPr/>
            <p:nvPr/>
          </p:nvSpPr>
          <p:spPr>
            <a:xfrm>
              <a:off x="981123" y="2468055"/>
              <a:ext cx="360000" cy="18000"/>
            </a:xfrm>
            <a:prstGeom prst="parallelogram">
              <a:avLst>
                <a:gd name="adj" fmla="val 987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B029A5B-CFA0-DE38-4C9D-78F266ED2035}"/>
                </a:ext>
              </a:extLst>
            </p:cNvPr>
            <p:cNvSpPr txBox="1"/>
            <p:nvPr/>
          </p:nvSpPr>
          <p:spPr>
            <a:xfrm>
              <a:off x="981123" y="1290248"/>
              <a:ext cx="2340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BDD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06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BD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A9DAA4B-0B36-9ED7-242A-62F6CEA64936}"/>
              </a:ext>
            </a:extLst>
          </p:cNvPr>
          <p:cNvGrpSpPr/>
          <p:nvPr/>
        </p:nvGrpSpPr>
        <p:grpSpPr>
          <a:xfrm>
            <a:off x="6372000" y="3494497"/>
            <a:ext cx="2340000" cy="1195807"/>
            <a:chOff x="981123" y="1290248"/>
            <a:chExt cx="2340000" cy="1195807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2417798D-A5E2-C7C8-1A58-3E05E3DEA7CB}"/>
                </a:ext>
              </a:extLst>
            </p:cNvPr>
            <p:cNvGrpSpPr/>
            <p:nvPr/>
          </p:nvGrpSpPr>
          <p:grpSpPr>
            <a:xfrm>
              <a:off x="981123" y="1561541"/>
              <a:ext cx="920602" cy="74305"/>
              <a:chOff x="696000" y="1460737"/>
              <a:chExt cx="920602" cy="112014"/>
            </a:xfrm>
          </p:grpSpPr>
          <p:sp>
            <p:nvSpPr>
              <p:cNvPr id="181" name="Parallelogram 180">
                <a:extLst>
                  <a:ext uri="{FF2B5EF4-FFF2-40B4-BE49-F238E27FC236}">
                    <a16:creationId xmlns:a16="http://schemas.microsoft.com/office/drawing/2014/main" id="{057C6A25-3E1A-BF97-E03E-589DE5E5D8FE}"/>
                  </a:ext>
                </a:extLst>
              </p:cNvPr>
              <p:cNvSpPr/>
              <p:nvPr/>
            </p:nvSpPr>
            <p:spPr>
              <a:xfrm rot="10800000">
                <a:off x="121737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82" name="Parallelogram 181">
                <a:extLst>
                  <a:ext uri="{FF2B5EF4-FFF2-40B4-BE49-F238E27FC236}">
                    <a16:creationId xmlns:a16="http://schemas.microsoft.com/office/drawing/2014/main" id="{9586D870-DD9F-C01A-4884-E01F0D7F96EA}"/>
                  </a:ext>
                </a:extLst>
              </p:cNvPr>
              <p:cNvSpPr/>
              <p:nvPr/>
            </p:nvSpPr>
            <p:spPr>
              <a:xfrm rot="10800000">
                <a:off x="116523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B4629918-663C-083B-880A-860B2B236264}"/>
                  </a:ext>
                </a:extLst>
              </p:cNvPr>
              <p:cNvSpPr/>
              <p:nvPr/>
            </p:nvSpPr>
            <p:spPr>
              <a:xfrm rot="10800000">
                <a:off x="111310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A597A4A3-97CB-0015-F430-263DB15F1695}"/>
                  </a:ext>
                </a:extLst>
              </p:cNvPr>
              <p:cNvSpPr/>
              <p:nvPr/>
            </p:nvSpPr>
            <p:spPr>
              <a:xfrm rot="10800000">
                <a:off x="106096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0E7CF559-D74D-04C1-D806-B651FB009E32}"/>
                  </a:ext>
                </a:extLst>
              </p:cNvPr>
              <p:cNvSpPr/>
              <p:nvPr/>
            </p:nvSpPr>
            <p:spPr>
              <a:xfrm rot="10800000">
                <a:off x="100882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:a16="http://schemas.microsoft.com/office/drawing/2014/main" id="{2665190E-40FE-7953-4715-A04BA54B6CC4}"/>
                  </a:ext>
                </a:extLst>
              </p:cNvPr>
              <p:cNvSpPr/>
              <p:nvPr/>
            </p:nvSpPr>
            <p:spPr>
              <a:xfrm rot="10800000">
                <a:off x="95668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:a16="http://schemas.microsoft.com/office/drawing/2014/main" id="{D8B161DC-667A-4A4D-7196-618B60CF3093}"/>
                  </a:ext>
                </a:extLst>
              </p:cNvPr>
              <p:cNvSpPr/>
              <p:nvPr/>
            </p:nvSpPr>
            <p:spPr>
              <a:xfrm rot="10800000">
                <a:off x="90455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:a16="http://schemas.microsoft.com/office/drawing/2014/main" id="{C909A6DB-78E2-C0B6-5C28-4164DC58471A}"/>
                  </a:ext>
                </a:extLst>
              </p:cNvPr>
              <p:cNvSpPr/>
              <p:nvPr/>
            </p:nvSpPr>
            <p:spPr>
              <a:xfrm rot="10800000">
                <a:off x="85241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:a16="http://schemas.microsoft.com/office/drawing/2014/main" id="{03D9D3D5-7FA5-69BF-05D4-08890C480DFE}"/>
                  </a:ext>
                </a:extLst>
              </p:cNvPr>
              <p:cNvSpPr/>
              <p:nvPr/>
            </p:nvSpPr>
            <p:spPr>
              <a:xfrm rot="10800000">
                <a:off x="800275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0" name="Parallelogram 189">
                <a:extLst>
                  <a:ext uri="{FF2B5EF4-FFF2-40B4-BE49-F238E27FC236}">
                    <a16:creationId xmlns:a16="http://schemas.microsoft.com/office/drawing/2014/main" id="{8283F442-E4C0-D9D7-5201-36EDB7C28761}"/>
                  </a:ext>
                </a:extLst>
              </p:cNvPr>
              <p:cNvSpPr/>
              <p:nvPr/>
            </p:nvSpPr>
            <p:spPr>
              <a:xfrm rot="10800000">
                <a:off x="74813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1" name="Parallelogram 190">
                <a:extLst>
                  <a:ext uri="{FF2B5EF4-FFF2-40B4-BE49-F238E27FC236}">
                    <a16:creationId xmlns:a16="http://schemas.microsoft.com/office/drawing/2014/main" id="{3990FA94-62AC-EB38-58F3-B1E0C2BD25AB}"/>
                  </a:ext>
                </a:extLst>
              </p:cNvPr>
              <p:cNvSpPr/>
              <p:nvPr/>
            </p:nvSpPr>
            <p:spPr>
              <a:xfrm rot="10800000">
                <a:off x="696000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2" name="Parallelogram 191">
                <a:extLst>
                  <a:ext uri="{FF2B5EF4-FFF2-40B4-BE49-F238E27FC236}">
                    <a16:creationId xmlns:a16="http://schemas.microsoft.com/office/drawing/2014/main" id="{EAA4B3E9-4141-309F-54B8-F1AE7748E417}"/>
                  </a:ext>
                </a:extLst>
              </p:cNvPr>
              <p:cNvSpPr/>
              <p:nvPr/>
            </p:nvSpPr>
            <p:spPr>
              <a:xfrm>
                <a:off x="126951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023265B-1B3E-CB00-8A71-45B9B06A8DDE}"/>
                  </a:ext>
                </a:extLst>
              </p:cNvPr>
              <p:cNvSpPr/>
              <p:nvPr/>
            </p:nvSpPr>
            <p:spPr>
              <a:xfrm>
                <a:off x="132165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67CB50FB-F545-7345-D904-DCECC0204771}"/>
                  </a:ext>
                </a:extLst>
              </p:cNvPr>
              <p:cNvSpPr/>
              <p:nvPr/>
            </p:nvSpPr>
            <p:spPr>
              <a:xfrm>
                <a:off x="137378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5" name="Parallelogram 194">
                <a:extLst>
                  <a:ext uri="{FF2B5EF4-FFF2-40B4-BE49-F238E27FC236}">
                    <a16:creationId xmlns:a16="http://schemas.microsoft.com/office/drawing/2014/main" id="{C9D072B3-F3E0-3793-8F8C-E9BE570C19A6}"/>
                  </a:ext>
                </a:extLst>
              </p:cNvPr>
              <p:cNvSpPr/>
              <p:nvPr/>
            </p:nvSpPr>
            <p:spPr>
              <a:xfrm>
                <a:off x="1425927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6" name="Parallelogram 195">
                <a:extLst>
                  <a:ext uri="{FF2B5EF4-FFF2-40B4-BE49-F238E27FC236}">
                    <a16:creationId xmlns:a16="http://schemas.microsoft.com/office/drawing/2014/main" id="{C01AECEF-4301-4CD3-A640-35AFC7358094}"/>
                  </a:ext>
                </a:extLst>
              </p:cNvPr>
              <p:cNvSpPr/>
              <p:nvPr/>
            </p:nvSpPr>
            <p:spPr>
              <a:xfrm>
                <a:off x="153020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97" name="Parallelogram 196">
                <a:extLst>
                  <a:ext uri="{FF2B5EF4-FFF2-40B4-BE49-F238E27FC236}">
                    <a16:creationId xmlns:a16="http://schemas.microsoft.com/office/drawing/2014/main" id="{CB3C728E-244E-70AA-1F32-43AC3ADC5FDE}"/>
                  </a:ext>
                </a:extLst>
              </p:cNvPr>
              <p:cNvSpPr/>
              <p:nvPr/>
            </p:nvSpPr>
            <p:spPr>
              <a:xfrm>
                <a:off x="147806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8D206FD-26DD-6E2F-A6EF-F2B3D62E220A}"/>
                </a:ext>
              </a:extLst>
            </p:cNvPr>
            <p:cNvSpPr txBox="1"/>
            <p:nvPr/>
          </p:nvSpPr>
          <p:spPr>
            <a:xfrm>
              <a:off x="981123" y="1827681"/>
              <a:ext cx="2340000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A75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Demo – Offensive Attacks</a:t>
              </a: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E1526D7-8C2A-BA8B-CDFD-59BB28D9A8A2}"/>
                </a:ext>
              </a:extLst>
            </p:cNvPr>
            <p:cNvCxnSpPr>
              <a:cxnSpLocks/>
            </p:cNvCxnSpPr>
            <p:nvPr/>
          </p:nvCxnSpPr>
          <p:spPr>
            <a:xfrm>
              <a:off x="981123" y="2486055"/>
              <a:ext cx="23400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Parallelogram 178">
              <a:extLst>
                <a:ext uri="{FF2B5EF4-FFF2-40B4-BE49-F238E27FC236}">
                  <a16:creationId xmlns:a16="http://schemas.microsoft.com/office/drawing/2014/main" id="{2F615061-DC4C-3D6C-2291-836739B1621D}"/>
                </a:ext>
              </a:extLst>
            </p:cNvPr>
            <p:cNvSpPr/>
            <p:nvPr/>
          </p:nvSpPr>
          <p:spPr>
            <a:xfrm>
              <a:off x="981123" y="2468055"/>
              <a:ext cx="360000" cy="18000"/>
            </a:xfrm>
            <a:prstGeom prst="parallelogram">
              <a:avLst>
                <a:gd name="adj" fmla="val 987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C018707-3FE1-A792-C661-55210A885A1F}"/>
                </a:ext>
              </a:extLst>
            </p:cNvPr>
            <p:cNvSpPr txBox="1"/>
            <p:nvPr/>
          </p:nvSpPr>
          <p:spPr>
            <a:xfrm>
              <a:off x="981123" y="1290248"/>
              <a:ext cx="2340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BDD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07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BD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C4D0271-3600-72E1-D7BD-0C2E2BDBA792}"/>
              </a:ext>
            </a:extLst>
          </p:cNvPr>
          <p:cNvGrpSpPr/>
          <p:nvPr/>
        </p:nvGrpSpPr>
        <p:grpSpPr>
          <a:xfrm>
            <a:off x="9264000" y="3494497"/>
            <a:ext cx="2340000" cy="1195807"/>
            <a:chOff x="981123" y="1290248"/>
            <a:chExt cx="2340000" cy="1195807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E259CDD0-E49D-C178-8989-639B37C9A03C}"/>
                </a:ext>
              </a:extLst>
            </p:cNvPr>
            <p:cNvGrpSpPr/>
            <p:nvPr/>
          </p:nvGrpSpPr>
          <p:grpSpPr>
            <a:xfrm>
              <a:off x="981123" y="1561541"/>
              <a:ext cx="920602" cy="74305"/>
              <a:chOff x="696000" y="1460737"/>
              <a:chExt cx="920602" cy="112014"/>
            </a:xfrm>
          </p:grpSpPr>
          <p:sp>
            <p:nvSpPr>
              <p:cNvPr id="159" name="Parallelogram 158">
                <a:extLst>
                  <a:ext uri="{FF2B5EF4-FFF2-40B4-BE49-F238E27FC236}">
                    <a16:creationId xmlns:a16="http://schemas.microsoft.com/office/drawing/2014/main" id="{07E2DB79-DAF8-5301-D171-5B957B795DA0}"/>
                  </a:ext>
                </a:extLst>
              </p:cNvPr>
              <p:cNvSpPr/>
              <p:nvPr/>
            </p:nvSpPr>
            <p:spPr>
              <a:xfrm rot="10800000">
                <a:off x="121737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0" name="Parallelogram 159">
                <a:extLst>
                  <a:ext uri="{FF2B5EF4-FFF2-40B4-BE49-F238E27FC236}">
                    <a16:creationId xmlns:a16="http://schemas.microsoft.com/office/drawing/2014/main" id="{546AFD5A-CFA3-8DAE-9454-34EC46771786}"/>
                  </a:ext>
                </a:extLst>
              </p:cNvPr>
              <p:cNvSpPr/>
              <p:nvPr/>
            </p:nvSpPr>
            <p:spPr>
              <a:xfrm rot="10800000">
                <a:off x="116523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1" name="Parallelogram 160">
                <a:extLst>
                  <a:ext uri="{FF2B5EF4-FFF2-40B4-BE49-F238E27FC236}">
                    <a16:creationId xmlns:a16="http://schemas.microsoft.com/office/drawing/2014/main" id="{D8BAB836-6338-6122-3076-57A5CB44D49E}"/>
                  </a:ext>
                </a:extLst>
              </p:cNvPr>
              <p:cNvSpPr/>
              <p:nvPr/>
            </p:nvSpPr>
            <p:spPr>
              <a:xfrm rot="10800000">
                <a:off x="111310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6943942A-6861-3F6A-4B94-D8961CAAF489}"/>
                  </a:ext>
                </a:extLst>
              </p:cNvPr>
              <p:cNvSpPr/>
              <p:nvPr/>
            </p:nvSpPr>
            <p:spPr>
              <a:xfrm rot="10800000">
                <a:off x="106096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D5E45EFE-2E03-8CCF-2335-2AD6B01F3B23}"/>
                  </a:ext>
                </a:extLst>
              </p:cNvPr>
              <p:cNvSpPr/>
              <p:nvPr/>
            </p:nvSpPr>
            <p:spPr>
              <a:xfrm rot="10800000">
                <a:off x="1008826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4" name="Parallelogram 163">
                <a:extLst>
                  <a:ext uri="{FF2B5EF4-FFF2-40B4-BE49-F238E27FC236}">
                    <a16:creationId xmlns:a16="http://schemas.microsoft.com/office/drawing/2014/main" id="{F1C732E1-38AB-62C7-A95C-B004161AA19B}"/>
                  </a:ext>
                </a:extLst>
              </p:cNvPr>
              <p:cNvSpPr/>
              <p:nvPr/>
            </p:nvSpPr>
            <p:spPr>
              <a:xfrm rot="10800000">
                <a:off x="95668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5" name="Parallelogram 164">
                <a:extLst>
                  <a:ext uri="{FF2B5EF4-FFF2-40B4-BE49-F238E27FC236}">
                    <a16:creationId xmlns:a16="http://schemas.microsoft.com/office/drawing/2014/main" id="{FD4B42C6-F9AF-7C31-BCC6-80A1F4F26233}"/>
                  </a:ext>
                </a:extLst>
              </p:cNvPr>
              <p:cNvSpPr/>
              <p:nvPr/>
            </p:nvSpPr>
            <p:spPr>
              <a:xfrm rot="10800000">
                <a:off x="904551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6" name="Parallelogram 165">
                <a:extLst>
                  <a:ext uri="{FF2B5EF4-FFF2-40B4-BE49-F238E27FC236}">
                    <a16:creationId xmlns:a16="http://schemas.microsoft.com/office/drawing/2014/main" id="{3F4F81DC-3DE7-B39B-67A7-9CA3F832EADC}"/>
                  </a:ext>
                </a:extLst>
              </p:cNvPr>
              <p:cNvSpPr/>
              <p:nvPr/>
            </p:nvSpPr>
            <p:spPr>
              <a:xfrm rot="10800000">
                <a:off x="852413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7" name="Parallelogram 166">
                <a:extLst>
                  <a:ext uri="{FF2B5EF4-FFF2-40B4-BE49-F238E27FC236}">
                    <a16:creationId xmlns:a16="http://schemas.microsoft.com/office/drawing/2014/main" id="{89B92B3D-44A0-C147-A6AD-8EE3AA156612}"/>
                  </a:ext>
                </a:extLst>
              </p:cNvPr>
              <p:cNvSpPr/>
              <p:nvPr/>
            </p:nvSpPr>
            <p:spPr>
              <a:xfrm rot="10800000">
                <a:off x="800275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8" name="Parallelogram 167">
                <a:extLst>
                  <a:ext uri="{FF2B5EF4-FFF2-40B4-BE49-F238E27FC236}">
                    <a16:creationId xmlns:a16="http://schemas.microsoft.com/office/drawing/2014/main" id="{AE9EA250-2BFC-A128-0691-4C6CE307164E}"/>
                  </a:ext>
                </a:extLst>
              </p:cNvPr>
              <p:cNvSpPr/>
              <p:nvPr/>
            </p:nvSpPr>
            <p:spPr>
              <a:xfrm rot="10800000">
                <a:off x="748138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9" name="Parallelogram 168">
                <a:extLst>
                  <a:ext uri="{FF2B5EF4-FFF2-40B4-BE49-F238E27FC236}">
                    <a16:creationId xmlns:a16="http://schemas.microsoft.com/office/drawing/2014/main" id="{88A73968-9D87-A005-96A8-C2A563520FAE}"/>
                  </a:ext>
                </a:extLst>
              </p:cNvPr>
              <p:cNvSpPr/>
              <p:nvPr/>
            </p:nvSpPr>
            <p:spPr>
              <a:xfrm rot="10800000">
                <a:off x="696000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0" name="Parallelogram 169">
                <a:extLst>
                  <a:ext uri="{FF2B5EF4-FFF2-40B4-BE49-F238E27FC236}">
                    <a16:creationId xmlns:a16="http://schemas.microsoft.com/office/drawing/2014/main" id="{9D5BC77E-2C6D-27A2-839B-30C0EE169E36}"/>
                  </a:ext>
                </a:extLst>
              </p:cNvPr>
              <p:cNvSpPr/>
              <p:nvPr/>
            </p:nvSpPr>
            <p:spPr>
              <a:xfrm>
                <a:off x="126951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1" name="Parallelogram 170">
                <a:extLst>
                  <a:ext uri="{FF2B5EF4-FFF2-40B4-BE49-F238E27FC236}">
                    <a16:creationId xmlns:a16="http://schemas.microsoft.com/office/drawing/2014/main" id="{B3FAE73D-DCA7-B841-0CD3-C70B5525F5CD}"/>
                  </a:ext>
                </a:extLst>
              </p:cNvPr>
              <p:cNvSpPr/>
              <p:nvPr/>
            </p:nvSpPr>
            <p:spPr>
              <a:xfrm>
                <a:off x="132165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2" name="Parallelogram 171">
                <a:extLst>
                  <a:ext uri="{FF2B5EF4-FFF2-40B4-BE49-F238E27FC236}">
                    <a16:creationId xmlns:a16="http://schemas.microsoft.com/office/drawing/2014/main" id="{27C9B745-D18B-2D9E-C0DC-1954E4C527AD}"/>
                  </a:ext>
                </a:extLst>
              </p:cNvPr>
              <p:cNvSpPr/>
              <p:nvPr/>
            </p:nvSpPr>
            <p:spPr>
              <a:xfrm>
                <a:off x="1373789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3" name="Parallelogram 172">
                <a:extLst>
                  <a:ext uri="{FF2B5EF4-FFF2-40B4-BE49-F238E27FC236}">
                    <a16:creationId xmlns:a16="http://schemas.microsoft.com/office/drawing/2014/main" id="{CAB240C9-498B-8E2A-1573-ECB7951F689D}"/>
                  </a:ext>
                </a:extLst>
              </p:cNvPr>
              <p:cNvSpPr/>
              <p:nvPr/>
            </p:nvSpPr>
            <p:spPr>
              <a:xfrm>
                <a:off x="1425927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4" name="Parallelogram 173">
                <a:extLst>
                  <a:ext uri="{FF2B5EF4-FFF2-40B4-BE49-F238E27FC236}">
                    <a16:creationId xmlns:a16="http://schemas.microsoft.com/office/drawing/2014/main" id="{F5F0CD39-8168-0479-2CA9-F20D11933400}"/>
                  </a:ext>
                </a:extLst>
              </p:cNvPr>
              <p:cNvSpPr/>
              <p:nvPr/>
            </p:nvSpPr>
            <p:spPr>
              <a:xfrm>
                <a:off x="1530202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75" name="Parallelogram 174">
                <a:extLst>
                  <a:ext uri="{FF2B5EF4-FFF2-40B4-BE49-F238E27FC236}">
                    <a16:creationId xmlns:a16="http://schemas.microsoft.com/office/drawing/2014/main" id="{1D226474-94DD-09E0-C7A1-C746F283922D}"/>
                  </a:ext>
                </a:extLst>
              </p:cNvPr>
              <p:cNvSpPr/>
              <p:nvPr/>
            </p:nvSpPr>
            <p:spPr>
              <a:xfrm>
                <a:off x="1478064" y="1460737"/>
                <a:ext cx="86400" cy="112014"/>
              </a:xfrm>
              <a:prstGeom prst="parallelogram">
                <a:avLst>
                  <a:gd name="adj" fmla="val 87408"/>
                </a:avLst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1969A98-477E-2AB2-7DB0-97ADFF08911E}"/>
                </a:ext>
              </a:extLst>
            </p:cNvPr>
            <p:cNvSpPr txBox="1"/>
            <p:nvPr/>
          </p:nvSpPr>
          <p:spPr>
            <a:xfrm>
              <a:off x="981123" y="1950792"/>
              <a:ext cx="234000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42A75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Q &amp; A</a:t>
              </a: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E710A7-FEA5-5186-B86D-6DB3722E610A}"/>
                </a:ext>
              </a:extLst>
            </p:cNvPr>
            <p:cNvCxnSpPr>
              <a:cxnSpLocks/>
            </p:cNvCxnSpPr>
            <p:nvPr/>
          </p:nvCxnSpPr>
          <p:spPr>
            <a:xfrm>
              <a:off x="981123" y="2486055"/>
              <a:ext cx="234000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Parallelogram 156">
              <a:extLst>
                <a:ext uri="{FF2B5EF4-FFF2-40B4-BE49-F238E27FC236}">
                  <a16:creationId xmlns:a16="http://schemas.microsoft.com/office/drawing/2014/main" id="{28D85FDA-F6DC-9B84-0E44-FF5068770265}"/>
                </a:ext>
              </a:extLst>
            </p:cNvPr>
            <p:cNvSpPr/>
            <p:nvPr/>
          </p:nvSpPr>
          <p:spPr>
            <a:xfrm>
              <a:off x="981123" y="2468055"/>
              <a:ext cx="360000" cy="18000"/>
            </a:xfrm>
            <a:prstGeom prst="parallelogram">
              <a:avLst>
                <a:gd name="adj" fmla="val 98714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E04BB2C-AF0D-2014-06A7-73FF83D06884}"/>
                </a:ext>
              </a:extLst>
            </p:cNvPr>
            <p:cNvSpPr txBox="1"/>
            <p:nvPr/>
          </p:nvSpPr>
          <p:spPr>
            <a:xfrm>
              <a:off x="981123" y="1290248"/>
              <a:ext cx="23400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BDD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08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BD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4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03AFFF-1E92-0CC5-64A0-D0207035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078" y="493617"/>
            <a:ext cx="8640000" cy="307777"/>
          </a:xfrm>
        </p:spPr>
        <p:txBody>
          <a:bodyPr/>
          <a:lstStyle/>
          <a:p>
            <a:r>
              <a:rPr lang="en-GB" dirty="0"/>
              <a:t>Evolution of OT trends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AE9A70-C2A2-0B93-E992-ED3305E6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75" y="932907"/>
            <a:ext cx="8499650" cy="46630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97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CA57-AF5B-1ED9-8793-FA06C1F8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of OT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36E82-402B-F685-BB3A-B79A721D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02" y="1089610"/>
            <a:ext cx="5048591" cy="45101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339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1107996"/>
          </a:xfrm>
        </p:spPr>
        <p:txBody>
          <a:bodyPr/>
          <a:lstStyle/>
          <a:p>
            <a:r>
              <a:rPr lang="en-US" dirty="0"/>
              <a:t>Rising Attacks and Business Impact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dirty="0"/>
              <a:t>The frequency of cyberattacks targeting OT systems has dramatically increased, with ransomware campaigns alone experiencing an 87% rise over the past year. [1]</a:t>
            </a:r>
          </a:p>
          <a:p>
            <a:r>
              <a:rPr lang="en-US" b="0" dirty="0"/>
              <a:t>Approximately 75% of OT breaches originate from compromised IT networks, exposing the fragile IT-OT convergence zone; attackers exploit weak segmentation and shared credentials to pivot into OT [2]</a:t>
            </a:r>
          </a:p>
          <a:p>
            <a:r>
              <a:rPr lang="en-US" b="0" dirty="0"/>
              <a:t>Business Impact of OT Incidents</a:t>
            </a:r>
          </a:p>
          <a:p>
            <a:pPr lvl="1"/>
            <a:r>
              <a:rPr lang="en-US" b="0" dirty="0"/>
              <a:t>Operational Disruption</a:t>
            </a:r>
          </a:p>
          <a:p>
            <a:pPr lvl="1"/>
            <a:r>
              <a:rPr lang="en-US" b="0" dirty="0"/>
              <a:t>Safety System Compromise</a:t>
            </a:r>
          </a:p>
          <a:p>
            <a:pPr lvl="1"/>
            <a:r>
              <a:rPr lang="en-US" b="0" dirty="0"/>
              <a:t>National Infrastructure Risk</a:t>
            </a:r>
            <a:endParaRPr lang="en-US" dirty="0"/>
          </a:p>
          <a:p>
            <a:pPr lvl="1"/>
            <a:r>
              <a:rPr lang="en-US" b="0" dirty="0"/>
              <a:t>Extended Recovery Times</a:t>
            </a:r>
          </a:p>
          <a:p>
            <a:pPr lvl="1"/>
            <a:r>
              <a:rPr lang="en-US" b="0" dirty="0"/>
              <a:t>Financial Costs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D433E-9EA4-3977-3037-7BA0F8C5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324" y="3086361"/>
            <a:ext cx="1937315" cy="1320270"/>
          </a:xfrm>
          <a:prstGeom prst="rect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78F6A-3032-9494-3366-74ECE24C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83" y="3097535"/>
            <a:ext cx="1949026" cy="1309096"/>
          </a:xfrm>
          <a:prstGeom prst="rect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857B7C-44D1-7592-85E3-D189C6530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559" y="3101220"/>
            <a:ext cx="1862404" cy="1290551"/>
          </a:xfrm>
          <a:prstGeom prst="rect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C62CC-D04C-1251-CC52-BEBA5173B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754" y="4581641"/>
            <a:ext cx="1767770" cy="1327942"/>
          </a:xfrm>
          <a:prstGeom prst="rect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B87289-31CA-C3E2-FA43-6CD8EC7CB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938" y="4561889"/>
            <a:ext cx="2074823" cy="1291370"/>
          </a:xfrm>
          <a:prstGeom prst="rect">
            <a:avLst/>
          </a:prstGeom>
          <a:ln w="28575"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174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7380-7F08-8FAF-75F9-2C3484AD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 - What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50DF1-0DE5-845B-5C59-F6F3ECA448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268" y="1158987"/>
            <a:ext cx="11016000" cy="4540025"/>
          </a:xfrm>
        </p:spPr>
        <p:txBody>
          <a:bodyPr/>
          <a:lstStyle/>
          <a:p>
            <a:pPr marL="0" indent="0">
              <a:buNone/>
            </a:pPr>
            <a:r>
              <a:rPr lang="en-US" b="0" dirty="0"/>
              <a:t>Passive Techniques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Network Traffic Monitoring</a:t>
            </a:r>
          </a:p>
          <a:p>
            <a:pPr lvl="1"/>
            <a:endParaRPr lang="en-US" dirty="0"/>
          </a:p>
          <a:p>
            <a:pPr lvl="1"/>
            <a:r>
              <a:rPr lang="en-US" b="0" dirty="0"/>
              <a:t>Broadcast Protocol Listening</a:t>
            </a:r>
          </a:p>
          <a:p>
            <a:pPr lvl="1"/>
            <a:endParaRPr lang="en-US" b="1" dirty="0"/>
          </a:p>
          <a:p>
            <a:pPr lvl="1"/>
            <a:r>
              <a:rPr lang="en-US" b="0" dirty="0"/>
              <a:t>Asset Fingerprinting from Traffic Patterns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Open-Source Intelligence (OSINT)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Log and Backup File Analysis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D77B0-72DA-3B86-B543-281EC54E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864" y="1513537"/>
            <a:ext cx="1981477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9349E-4C13-5956-FBE8-A319CB624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AC04-2AE2-1557-6F57-ED4C0BD1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 - What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006CA-C2D9-4E00-FF40-B1F3D2A497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Active Techniques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Protocol Querying and Scanning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Network Scanning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Engineering Workstation Interaction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Firmware and Configuration Probing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Service Enumeration &amp; Banner Grabbing</a:t>
            </a:r>
          </a:p>
          <a:p>
            <a:pPr lvl="1"/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91BE-1F61-97F8-343D-58CD34A1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69" y="1575131"/>
            <a:ext cx="1336167" cy="890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E5FEC-460D-0ACE-FB60-AFE327E8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29" y="2356552"/>
            <a:ext cx="1255748" cy="890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78088-0505-88C8-D6F6-C3040DC77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669" y="3244524"/>
            <a:ext cx="1312724" cy="890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A3E05-D456-7992-20D0-ABE35D39E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863" y="4247976"/>
            <a:ext cx="1312725" cy="899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0E4EB0-6840-C34F-88C7-7905C2F5F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752" y="5265216"/>
            <a:ext cx="1981477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1446E-9C74-5A7F-4C8C-06460630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D951-AD40-6423-7B34-ECD7EBA5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F3901-DC7C-F182-C4E1-A355C90C85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dirty="0"/>
              <a:t>Passive recon with Wireshark using an OT PCAP: ARP, DHCP, and LLDP reveal device IPs, MAC addresses, and network topology.</a:t>
            </a:r>
          </a:p>
          <a:p>
            <a:r>
              <a:rPr lang="en-US" b="0" dirty="0"/>
              <a:t>Active recon showcase with Modbus emulator: Read unit IDs and registers to identify PLCs and process variables.</a:t>
            </a:r>
          </a:p>
          <a:p>
            <a:r>
              <a:rPr lang="en-US" b="0" dirty="0"/>
              <a:t>OPC UA browse demo using open-source OPC UA client tool: Navigate browse tree, identify tags and data points.</a:t>
            </a:r>
          </a:p>
          <a:p>
            <a:pPr marL="0" indent="0">
              <a:buNone/>
            </a:pPr>
            <a:endParaRPr lang="en-US" b="0" dirty="0"/>
          </a:p>
          <a:p>
            <a:pPr lvl="1"/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00ABF-38B3-95B2-BAB6-90585644D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DC90-1935-7481-0539-0B466CCA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738664"/>
          </a:xfrm>
        </p:spPr>
        <p:txBody>
          <a:bodyPr/>
          <a:lstStyle/>
          <a:p>
            <a:r>
              <a:rPr lang="en-US" dirty="0"/>
              <a:t>Offensive Entry Points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EB01-251F-9447-A838-4DA33F6871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381327"/>
            <a:ext cx="11016000" cy="3638145"/>
          </a:xfrm>
        </p:spPr>
        <p:txBody>
          <a:bodyPr numCol="2"/>
          <a:lstStyle/>
          <a:p>
            <a:r>
              <a:rPr lang="en-US" sz="1600" b="0" dirty="0"/>
              <a:t>Legacy and Unsupported Systems</a:t>
            </a:r>
          </a:p>
          <a:p>
            <a:r>
              <a:rPr lang="en-US" sz="1600" b="0" dirty="0"/>
              <a:t>Unauthenticated and Unencrypted Protocols</a:t>
            </a:r>
          </a:p>
          <a:p>
            <a:r>
              <a:rPr lang="en-US" sz="1600" b="0" dirty="0"/>
              <a:t>Flat Network Architectures / Poor Segmentation</a:t>
            </a:r>
          </a:p>
          <a:p>
            <a:r>
              <a:rPr lang="en-US" sz="1600" b="0" dirty="0"/>
              <a:t>Insecure Remote Access</a:t>
            </a:r>
          </a:p>
          <a:p>
            <a:r>
              <a:rPr lang="en-US" sz="1600" b="0" dirty="0"/>
              <a:t>Weak or Mismanaged Credentials</a:t>
            </a:r>
          </a:p>
          <a:p>
            <a:r>
              <a:rPr lang="en-US" sz="1600" b="0" dirty="0"/>
              <a:t>Firmware and Software Update Weaknesses</a:t>
            </a:r>
          </a:p>
          <a:p>
            <a:r>
              <a:rPr lang="en-US" sz="1600" b="0" dirty="0"/>
              <a:t>Inadequate Asset Visibility</a:t>
            </a:r>
          </a:p>
          <a:p>
            <a:r>
              <a:rPr lang="en-US" sz="1600" b="0" dirty="0"/>
              <a:t>IT/OT Convergence Security Gaps</a:t>
            </a:r>
          </a:p>
          <a:p>
            <a:r>
              <a:rPr lang="en-US" sz="1600" b="0" dirty="0"/>
              <a:t>Insider Threats and Human Error</a:t>
            </a:r>
          </a:p>
          <a:p>
            <a:r>
              <a:rPr lang="en-US" sz="1600" b="0" dirty="0"/>
              <a:t>Cloud Integration Misconfigurations</a:t>
            </a:r>
          </a:p>
          <a:p>
            <a:pPr marL="0" indent="0">
              <a:buNone/>
            </a:pPr>
            <a:endParaRPr lang="en-US" sz="1600" b="0" dirty="0"/>
          </a:p>
          <a:p>
            <a:pPr lvl="1"/>
            <a:endParaRPr lang="en-US" sz="1200" b="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55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Widescreen</PresentationFormat>
  <Paragraphs>104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1_Office Theme</vt:lpstr>
      <vt:lpstr>Gridlock: Offensive Cyber Ops in OT Networks</vt:lpstr>
      <vt:lpstr>Table of contents</vt:lpstr>
      <vt:lpstr>Evolution of OT trends</vt:lpstr>
      <vt:lpstr>Constraints of OT Environment</vt:lpstr>
      <vt:lpstr>Rising Attacks and Business Impact  </vt:lpstr>
      <vt:lpstr>Recon - What Matters</vt:lpstr>
      <vt:lpstr>Recon - What Matters</vt:lpstr>
      <vt:lpstr>Demo</vt:lpstr>
      <vt:lpstr>Offensive Entry Points </vt:lpstr>
      <vt:lpstr>Demo</vt:lpstr>
      <vt:lpstr>Defensive Strategies</vt:lpstr>
      <vt:lpstr>Refrences</vt:lpstr>
      <vt:lpstr>Contact</vt:lpstr>
      <vt:lpstr>PowerPoint Presentation</vt:lpstr>
    </vt:vector>
  </TitlesOfParts>
  <Company>Thales UK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on two  or three lines</dc:title>
  <dc:creator>Wakefield, Mike</dc:creator>
  <cp:lastModifiedBy>PANDEY Anupriya</cp:lastModifiedBy>
  <cp:revision>26</cp:revision>
  <dcterms:created xsi:type="dcterms:W3CDTF">2024-01-22T13:28:36Z</dcterms:created>
  <dcterms:modified xsi:type="dcterms:W3CDTF">2025-09-29T19:35:12Z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c1d335-5221-4a6a-889f-c684b2c8474c_Enabled">
    <vt:lpwstr>true</vt:lpwstr>
  </property>
  <property fmtid="{D5CDD505-2E9C-101B-9397-08002B2CF9AE}" pid="3" name="MSIP_Label_c6c1d335-5221-4a6a-889f-c684b2c8474c_SetDate">
    <vt:lpwstr>2025-09-29T19:24:44Z</vt:lpwstr>
  </property>
  <property fmtid="{D5CDD505-2E9C-101B-9397-08002B2CF9AE}" pid="4" name="MSIP_Label_c6c1d335-5221-4a6a-889f-c684b2c8474c_Method">
    <vt:lpwstr>Standard</vt:lpwstr>
  </property>
  <property fmtid="{D5CDD505-2E9C-101B-9397-08002B2CF9AE}" pid="5" name="MSIP_Label_c6c1d335-5221-4a6a-889f-c684b2c8474c_Name">
    <vt:lpwstr>DIS Limited Distribution Scope</vt:lpwstr>
  </property>
  <property fmtid="{D5CDD505-2E9C-101B-9397-08002B2CF9AE}" pid="6" name="MSIP_Label_c6c1d335-5221-4a6a-889f-c684b2c8474c_SiteId">
    <vt:lpwstr>6e603289-5e46-4e26-ac7c-03a85420a9a5</vt:lpwstr>
  </property>
  <property fmtid="{D5CDD505-2E9C-101B-9397-08002B2CF9AE}" pid="7" name="MSIP_Label_c6c1d335-5221-4a6a-889f-c684b2c8474c_ActionId">
    <vt:lpwstr>61b83bb9-c8ca-43e7-88b5-638066a1330a</vt:lpwstr>
  </property>
  <property fmtid="{D5CDD505-2E9C-101B-9397-08002B2CF9AE}" pid="8" name="MSIP_Label_c6c1d335-5221-4a6a-889f-c684b2c8474c_ContentBits">
    <vt:lpwstr>3</vt:lpwstr>
  </property>
  <property fmtid="{D5CDD505-2E9C-101B-9397-08002B2CF9AE}" pid="9" name="MSIP_Label_c6c1d335-5221-4a6a-889f-c684b2c8474c_Tag">
    <vt:lpwstr>10, 3, 0, 1</vt:lpwstr>
  </property>
  <property fmtid="{D5CDD505-2E9C-101B-9397-08002B2CF9AE}" pid="10" name="ClassificationContentMarkingFooterLocations">
    <vt:lpwstr>1_Office Theme:6</vt:lpwstr>
  </property>
  <property fmtid="{D5CDD505-2E9C-101B-9397-08002B2CF9AE}" pid="11" name="ClassificationContentMarkingFooterText">
    <vt:lpwstr>THALES GROUP LIMITED DISTRIBUTION - SCOPE </vt:lpwstr>
  </property>
</Properties>
</file>